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24"/>
  </p:notesMasterIdLst>
  <p:sldIdLst>
    <p:sldId id="256" r:id="rId2"/>
    <p:sldId id="259" r:id="rId3"/>
    <p:sldId id="258" r:id="rId4"/>
    <p:sldId id="260" r:id="rId5"/>
    <p:sldId id="261" r:id="rId6"/>
    <p:sldId id="263" r:id="rId7"/>
    <p:sldId id="264" r:id="rId8"/>
    <p:sldId id="311" r:id="rId9"/>
    <p:sldId id="266" r:id="rId10"/>
    <p:sldId id="312" r:id="rId11"/>
    <p:sldId id="269" r:id="rId12"/>
    <p:sldId id="313" r:id="rId13"/>
    <p:sldId id="270" r:id="rId14"/>
    <p:sldId id="271" r:id="rId15"/>
    <p:sldId id="314" r:id="rId16"/>
    <p:sldId id="274" r:id="rId17"/>
    <p:sldId id="315" r:id="rId18"/>
    <p:sldId id="316" r:id="rId19"/>
    <p:sldId id="276" r:id="rId20"/>
    <p:sldId id="317" r:id="rId21"/>
    <p:sldId id="279" r:id="rId22"/>
    <p:sldId id="289" r:id="rId23"/>
  </p:sldIdLst>
  <p:sldSz cx="9144000" cy="5143500" type="screen16x9"/>
  <p:notesSz cx="6858000" cy="9144000"/>
  <p:embeddedFontLst>
    <p:embeddedFont>
      <p:font typeface="Didact Gothic" panose="020B0604020202020204" charset="0"/>
      <p:regular r:id="rId25"/>
    </p:embeddedFont>
    <p:embeddedFont>
      <p:font typeface="DM Serif Display" panose="020B0604020202020204" charset="0"/>
      <p:regular r:id="rId26"/>
      <p:italic r:id="rId27"/>
    </p:embeddedFont>
    <p:embeddedFont>
      <p:font typeface="Krona One" panose="020B0604020202020204" charset="0"/>
      <p:regular r:id="rId28"/>
    </p:embeddedFont>
    <p:embeddedFont>
      <p:font typeface="Nunito Light" pitchFamily="2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8B41C9-84F7-4471-8B37-FADFBAF51B81}">
  <a:tblStyle styleId="{2D8B41C9-84F7-4471-8B37-FADFBAF51B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1e4abc241e0_0_18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Google Shape;1616;g1e4abc241e0_0_18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g1e4abc241e0_0_18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7" name="Google Shape;1747;g1e4abc241e0_0_18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g1e4abc241e0_0_18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7" name="Google Shape;1827;g1e4abc241e0_0_18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g1e4abc241e0_0_18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" name="Google Shape;2020;g1e4abc241e0_0_18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g1e4abc241e0_0_18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" name="Google Shape;2020;g1e4abc241e0_0_18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45704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g1e4abc241e0_0_19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1" name="Google Shape;2211;g1e4abc241e0_0_19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" name="Google Shape;2348;g1e4abc241e0_0_19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9" name="Google Shape;2349;g1e4abc241e0_0_19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1" name="Google Shape;2861;g1e4abc241e0_0_200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2" name="Google Shape;2862;g1e4abc241e0_0_200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257e918c18e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257e918c18e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257e918c18e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257e918c18e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257e918c18e_0_7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257e918c18e_0_7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1e4abc241e0_0_17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1e4abc241e0_0_17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g1e4abc241e0_0_17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3" name="Google Shape;1213;g1e4abc241e0_0_176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e4abc241e0_0_17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e4abc241e0_0_17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1e4abc241e0_0_18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1e4abc241e0_0_180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e4abc241e0_0_17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e4abc241e0_0_17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1932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871213"/>
            <a:ext cx="3724500" cy="260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0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479688"/>
            <a:ext cx="2917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9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>
            <a:spLocks noGrp="1"/>
          </p:cNvSpPr>
          <p:nvPr>
            <p:ph type="subTitle" idx="1"/>
          </p:nvPr>
        </p:nvSpPr>
        <p:spPr>
          <a:xfrm flipH="1">
            <a:off x="713375" y="3163325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 flipH="1">
            <a:off x="713225" y="2168775"/>
            <a:ext cx="39159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13300" y="1291363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grpSp>
        <p:nvGrpSpPr>
          <p:cNvPr id="157" name="Google Shape;157;p16"/>
          <p:cNvGrpSpPr/>
          <p:nvPr/>
        </p:nvGrpSpPr>
        <p:grpSpPr>
          <a:xfrm>
            <a:off x="2023210" y="4731613"/>
            <a:ext cx="7115315" cy="243823"/>
            <a:chOff x="2023210" y="4731613"/>
            <a:chExt cx="7115315" cy="243823"/>
          </a:xfrm>
        </p:grpSpPr>
        <p:sp>
          <p:nvSpPr>
            <p:cNvPr id="158" name="Google Shape;158;p16"/>
            <p:cNvSpPr/>
            <p:nvPr/>
          </p:nvSpPr>
          <p:spPr>
            <a:xfrm>
              <a:off x="202321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9" name="Google Shape;159;p16"/>
            <p:cNvCxnSpPr/>
            <p:nvPr/>
          </p:nvCxnSpPr>
          <p:spPr>
            <a:xfrm>
              <a:off x="2277525" y="4853525"/>
              <a:ext cx="6861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0" name="Google Shape;160;p16"/>
          <p:cNvSpPr/>
          <p:nvPr/>
        </p:nvSpPr>
        <p:spPr>
          <a:xfrm>
            <a:off x="8250735" y="1725413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 flipH="1">
            <a:off x="2034600" y="1497297"/>
            <a:ext cx="50748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title" hasCustomPrompt="1"/>
          </p:nvPr>
        </p:nvSpPr>
        <p:spPr>
          <a:xfrm flipH="1">
            <a:off x="2034600" y="933150"/>
            <a:ext cx="50748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64" name="Google Shape;164;p17"/>
          <p:cNvSpPr txBox="1">
            <a:spLocks noGrp="1"/>
          </p:cNvSpPr>
          <p:nvPr>
            <p:ph type="subTitle" idx="2"/>
          </p:nvPr>
        </p:nvSpPr>
        <p:spPr>
          <a:xfrm flipH="1">
            <a:off x="2034600" y="2697624"/>
            <a:ext cx="50748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034600" y="2142845"/>
            <a:ext cx="50748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66" name="Google Shape;166;p17"/>
          <p:cNvSpPr txBox="1">
            <a:spLocks noGrp="1"/>
          </p:cNvSpPr>
          <p:nvPr>
            <p:ph type="subTitle" idx="4"/>
          </p:nvPr>
        </p:nvSpPr>
        <p:spPr>
          <a:xfrm flipH="1">
            <a:off x="2034600" y="3897950"/>
            <a:ext cx="50748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2034600" y="3352539"/>
            <a:ext cx="50748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grpSp>
        <p:nvGrpSpPr>
          <p:cNvPr id="168" name="Google Shape;168;p17"/>
          <p:cNvGrpSpPr/>
          <p:nvPr/>
        </p:nvGrpSpPr>
        <p:grpSpPr>
          <a:xfrm>
            <a:off x="0" y="4731613"/>
            <a:ext cx="5452978" cy="243823"/>
            <a:chOff x="0" y="4731613"/>
            <a:chExt cx="5452978" cy="243823"/>
          </a:xfrm>
        </p:grpSpPr>
        <p:sp>
          <p:nvSpPr>
            <p:cNvPr id="169" name="Google Shape;169;p17"/>
            <p:cNvSpPr/>
            <p:nvPr/>
          </p:nvSpPr>
          <p:spPr>
            <a:xfrm>
              <a:off x="520921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0" name="Google Shape;170;p17"/>
            <p:cNvCxnSpPr/>
            <p:nvPr/>
          </p:nvCxnSpPr>
          <p:spPr>
            <a:xfrm>
              <a:off x="0" y="4853525"/>
              <a:ext cx="5209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1" name="Google Shape;171;p17"/>
          <p:cNvSpPr/>
          <p:nvPr/>
        </p:nvSpPr>
        <p:spPr>
          <a:xfrm>
            <a:off x="8430785" y="1438413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4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1"/>
          </p:nvPr>
        </p:nvSpPr>
        <p:spPr>
          <a:xfrm>
            <a:off x="1190300" y="3512350"/>
            <a:ext cx="2625000" cy="44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300"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2"/>
          </p:nvPr>
        </p:nvSpPr>
        <p:spPr>
          <a:xfrm>
            <a:off x="1190303" y="3817775"/>
            <a:ext cx="2625000" cy="56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title" idx="3" hasCustomPrompt="1"/>
          </p:nvPr>
        </p:nvSpPr>
        <p:spPr>
          <a:xfrm>
            <a:off x="1852390" y="1503013"/>
            <a:ext cx="13008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4"/>
          </p:nvPr>
        </p:nvSpPr>
        <p:spPr>
          <a:xfrm>
            <a:off x="5328650" y="3512350"/>
            <a:ext cx="2625000" cy="44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300"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M Serif Display"/>
              <a:buNone/>
              <a:defRPr sz="25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5"/>
          </p:nvPr>
        </p:nvSpPr>
        <p:spPr>
          <a:xfrm>
            <a:off x="5328653" y="3817775"/>
            <a:ext cx="2625000" cy="56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title" idx="6" hasCustomPrompt="1"/>
          </p:nvPr>
        </p:nvSpPr>
        <p:spPr>
          <a:xfrm>
            <a:off x="5990762" y="1503013"/>
            <a:ext cx="13008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grpSp>
        <p:nvGrpSpPr>
          <p:cNvPr id="180" name="Google Shape;180;p18"/>
          <p:cNvGrpSpPr/>
          <p:nvPr/>
        </p:nvGrpSpPr>
        <p:grpSpPr>
          <a:xfrm>
            <a:off x="4450098" y="4731613"/>
            <a:ext cx="4674977" cy="243823"/>
            <a:chOff x="4450098" y="4731613"/>
            <a:chExt cx="4674977" cy="243823"/>
          </a:xfrm>
        </p:grpSpPr>
        <p:sp>
          <p:nvSpPr>
            <p:cNvPr id="181" name="Google Shape;181;p18"/>
            <p:cNvSpPr/>
            <p:nvPr/>
          </p:nvSpPr>
          <p:spPr>
            <a:xfrm>
              <a:off x="4450098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2" name="Google Shape;182;p18"/>
            <p:cNvCxnSpPr/>
            <p:nvPr/>
          </p:nvCxnSpPr>
          <p:spPr>
            <a:xfrm>
              <a:off x="4690175" y="4853525"/>
              <a:ext cx="4434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3" name="Google Shape;183;p18"/>
          <p:cNvGrpSpPr/>
          <p:nvPr/>
        </p:nvGrpSpPr>
        <p:grpSpPr>
          <a:xfrm>
            <a:off x="388800" y="1237888"/>
            <a:ext cx="648850" cy="648724"/>
            <a:chOff x="1366525" y="1211175"/>
            <a:chExt cx="648850" cy="648724"/>
          </a:xfrm>
        </p:grpSpPr>
        <p:sp>
          <p:nvSpPr>
            <p:cNvPr id="184" name="Google Shape;184;p18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8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8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8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8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8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8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8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8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8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8"/>
          <p:cNvSpPr/>
          <p:nvPr/>
        </p:nvSpPr>
        <p:spPr>
          <a:xfrm>
            <a:off x="8574710" y="592663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1"/>
          <p:cNvSpPr txBox="1">
            <a:spLocks noGrp="1"/>
          </p:cNvSpPr>
          <p:nvPr>
            <p:ph type="title"/>
          </p:nvPr>
        </p:nvSpPr>
        <p:spPr>
          <a:xfrm flipH="1">
            <a:off x="713050" y="1579475"/>
            <a:ext cx="37119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1"/>
          <p:cNvSpPr txBox="1">
            <a:spLocks noGrp="1"/>
          </p:cNvSpPr>
          <p:nvPr>
            <p:ph type="subTitle" idx="1"/>
          </p:nvPr>
        </p:nvSpPr>
        <p:spPr>
          <a:xfrm flipH="1">
            <a:off x="713225" y="2589950"/>
            <a:ext cx="3711900" cy="9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218" name="Google Shape;218;p21"/>
          <p:cNvGrpSpPr/>
          <p:nvPr/>
        </p:nvGrpSpPr>
        <p:grpSpPr>
          <a:xfrm>
            <a:off x="8017950" y="706313"/>
            <a:ext cx="648850" cy="648724"/>
            <a:chOff x="1366525" y="1211175"/>
            <a:chExt cx="648850" cy="648724"/>
          </a:xfrm>
        </p:grpSpPr>
        <p:sp>
          <p:nvSpPr>
            <p:cNvPr id="219" name="Google Shape;219;p2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" name="Google Shape;235;p21"/>
          <p:cNvSpPr/>
          <p:nvPr/>
        </p:nvSpPr>
        <p:spPr>
          <a:xfrm>
            <a:off x="7407910" y="516425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21"/>
          <p:cNvGrpSpPr/>
          <p:nvPr/>
        </p:nvGrpSpPr>
        <p:grpSpPr>
          <a:xfrm>
            <a:off x="1886235" y="4731613"/>
            <a:ext cx="7257765" cy="243823"/>
            <a:chOff x="1822110" y="4731613"/>
            <a:chExt cx="7257765" cy="243823"/>
          </a:xfrm>
        </p:grpSpPr>
        <p:cxnSp>
          <p:nvCxnSpPr>
            <p:cNvPr id="237" name="Google Shape;237;p21"/>
            <p:cNvCxnSpPr/>
            <p:nvPr/>
          </p:nvCxnSpPr>
          <p:spPr>
            <a:xfrm>
              <a:off x="2065875" y="4853525"/>
              <a:ext cx="701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" name="Google Shape;238;p21"/>
            <p:cNvSpPr/>
            <p:nvPr/>
          </p:nvSpPr>
          <p:spPr>
            <a:xfrm>
              <a:off x="182211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>
            <a:spLocks noGrp="1"/>
          </p:cNvSpPr>
          <p:nvPr>
            <p:ph type="title"/>
          </p:nvPr>
        </p:nvSpPr>
        <p:spPr>
          <a:xfrm>
            <a:off x="3848225" y="445025"/>
            <a:ext cx="45825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2"/>
          <p:cNvSpPr txBox="1">
            <a:spLocks noGrp="1"/>
          </p:cNvSpPr>
          <p:nvPr>
            <p:ph type="body" idx="1"/>
          </p:nvPr>
        </p:nvSpPr>
        <p:spPr>
          <a:xfrm>
            <a:off x="3848225" y="2012950"/>
            <a:ext cx="4582500" cy="21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2" name="Google Shape;242;p22"/>
          <p:cNvGrpSpPr/>
          <p:nvPr/>
        </p:nvGrpSpPr>
        <p:grpSpPr>
          <a:xfrm>
            <a:off x="3473110" y="4731613"/>
            <a:ext cx="5670890" cy="243823"/>
            <a:chOff x="3473110" y="4731613"/>
            <a:chExt cx="5670890" cy="243823"/>
          </a:xfrm>
        </p:grpSpPr>
        <p:sp>
          <p:nvSpPr>
            <p:cNvPr id="243" name="Google Shape;243;p22"/>
            <p:cNvSpPr/>
            <p:nvPr/>
          </p:nvSpPr>
          <p:spPr>
            <a:xfrm>
              <a:off x="347311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4" name="Google Shape;244;p22"/>
            <p:cNvCxnSpPr/>
            <p:nvPr/>
          </p:nvCxnSpPr>
          <p:spPr>
            <a:xfrm>
              <a:off x="3722400" y="4853525"/>
              <a:ext cx="5421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7"/>
          <p:cNvSpPr txBox="1">
            <a:spLocks noGrp="1"/>
          </p:cNvSpPr>
          <p:nvPr>
            <p:ph type="subTitle" idx="1"/>
          </p:nvPr>
        </p:nvSpPr>
        <p:spPr>
          <a:xfrm>
            <a:off x="1511261" y="1823850"/>
            <a:ext cx="61215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300"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310" name="Google Shape;310;p27"/>
          <p:cNvSpPr txBox="1">
            <a:spLocks noGrp="1"/>
          </p:cNvSpPr>
          <p:nvPr>
            <p:ph type="subTitle" idx="2"/>
          </p:nvPr>
        </p:nvSpPr>
        <p:spPr>
          <a:xfrm>
            <a:off x="1511261" y="2168586"/>
            <a:ext cx="61215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11" name="Google Shape;311;p27"/>
          <p:cNvSpPr txBox="1">
            <a:spLocks noGrp="1"/>
          </p:cNvSpPr>
          <p:nvPr>
            <p:ph type="subTitle" idx="3"/>
          </p:nvPr>
        </p:nvSpPr>
        <p:spPr>
          <a:xfrm>
            <a:off x="1511261" y="3514539"/>
            <a:ext cx="61215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300"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12" name="Google Shape;312;p27"/>
          <p:cNvSpPr txBox="1">
            <a:spLocks noGrp="1"/>
          </p:cNvSpPr>
          <p:nvPr>
            <p:ph type="subTitle" idx="4"/>
          </p:nvPr>
        </p:nvSpPr>
        <p:spPr>
          <a:xfrm>
            <a:off x="1511261" y="3859271"/>
            <a:ext cx="61215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313" name="Google Shape;313;p27"/>
          <p:cNvGrpSpPr/>
          <p:nvPr/>
        </p:nvGrpSpPr>
        <p:grpSpPr>
          <a:xfrm>
            <a:off x="0" y="4731613"/>
            <a:ext cx="7156803" cy="243823"/>
            <a:chOff x="0" y="4731613"/>
            <a:chExt cx="7156803" cy="243823"/>
          </a:xfrm>
        </p:grpSpPr>
        <p:sp>
          <p:nvSpPr>
            <p:cNvPr id="314" name="Google Shape;314;p27"/>
            <p:cNvSpPr/>
            <p:nvPr/>
          </p:nvSpPr>
          <p:spPr>
            <a:xfrm>
              <a:off x="6913035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15" name="Google Shape;315;p27"/>
            <p:cNvCxnSpPr/>
            <p:nvPr/>
          </p:nvCxnSpPr>
          <p:spPr>
            <a:xfrm>
              <a:off x="0" y="4853525"/>
              <a:ext cx="6923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16" name="Google Shape;316;p27"/>
          <p:cNvGrpSpPr/>
          <p:nvPr/>
        </p:nvGrpSpPr>
        <p:grpSpPr>
          <a:xfrm>
            <a:off x="273050" y="2465938"/>
            <a:ext cx="648850" cy="648724"/>
            <a:chOff x="1366525" y="1211175"/>
            <a:chExt cx="648850" cy="648724"/>
          </a:xfrm>
        </p:grpSpPr>
        <p:sp>
          <p:nvSpPr>
            <p:cNvPr id="317" name="Google Shape;317;p27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0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8"/>
          <p:cNvSpPr txBox="1">
            <a:spLocks noGrp="1"/>
          </p:cNvSpPr>
          <p:nvPr>
            <p:ph type="subTitle" idx="1"/>
          </p:nvPr>
        </p:nvSpPr>
        <p:spPr>
          <a:xfrm>
            <a:off x="1477975" y="3322450"/>
            <a:ext cx="26511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3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336" name="Google Shape;336;p28"/>
          <p:cNvSpPr txBox="1">
            <a:spLocks noGrp="1"/>
          </p:cNvSpPr>
          <p:nvPr>
            <p:ph type="subTitle" idx="2"/>
          </p:nvPr>
        </p:nvSpPr>
        <p:spPr>
          <a:xfrm>
            <a:off x="1477975" y="3667177"/>
            <a:ext cx="26511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28"/>
          <p:cNvSpPr txBox="1">
            <a:spLocks noGrp="1"/>
          </p:cNvSpPr>
          <p:nvPr>
            <p:ph type="subTitle" idx="3"/>
          </p:nvPr>
        </p:nvSpPr>
        <p:spPr>
          <a:xfrm>
            <a:off x="5014925" y="3322450"/>
            <a:ext cx="26511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3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338" name="Google Shape;338;p28"/>
          <p:cNvSpPr txBox="1">
            <a:spLocks noGrp="1"/>
          </p:cNvSpPr>
          <p:nvPr>
            <p:ph type="subTitle" idx="4"/>
          </p:nvPr>
        </p:nvSpPr>
        <p:spPr>
          <a:xfrm>
            <a:off x="5014925" y="3667177"/>
            <a:ext cx="26511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339" name="Google Shape;339;p28"/>
          <p:cNvGrpSpPr/>
          <p:nvPr/>
        </p:nvGrpSpPr>
        <p:grpSpPr>
          <a:xfrm>
            <a:off x="408425" y="1003638"/>
            <a:ext cx="648850" cy="648724"/>
            <a:chOff x="1366525" y="1211175"/>
            <a:chExt cx="648850" cy="648724"/>
          </a:xfrm>
        </p:grpSpPr>
        <p:sp>
          <p:nvSpPr>
            <p:cNvPr id="340" name="Google Shape;340;p28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8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8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8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8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8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8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8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8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8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8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8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8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28"/>
          <p:cNvGrpSpPr/>
          <p:nvPr/>
        </p:nvGrpSpPr>
        <p:grpSpPr>
          <a:xfrm>
            <a:off x="0" y="4731613"/>
            <a:ext cx="3748965" cy="243823"/>
            <a:chOff x="0" y="4731613"/>
            <a:chExt cx="3748965" cy="243823"/>
          </a:xfrm>
        </p:grpSpPr>
        <p:cxnSp>
          <p:nvCxnSpPr>
            <p:cNvPr id="357" name="Google Shape;357;p28"/>
            <p:cNvCxnSpPr/>
            <p:nvPr/>
          </p:nvCxnSpPr>
          <p:spPr>
            <a:xfrm>
              <a:off x="0" y="4853525"/>
              <a:ext cx="350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8" name="Google Shape;358;p28"/>
            <p:cNvSpPr/>
            <p:nvPr/>
          </p:nvSpPr>
          <p:spPr>
            <a:xfrm>
              <a:off x="3505198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9" name="Google Shape;359;p28"/>
          <p:cNvSpPr/>
          <p:nvPr/>
        </p:nvSpPr>
        <p:spPr>
          <a:xfrm>
            <a:off x="8506985" y="1896700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2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4" name="Google Shape;504;p36"/>
          <p:cNvGrpSpPr/>
          <p:nvPr/>
        </p:nvGrpSpPr>
        <p:grpSpPr>
          <a:xfrm flipH="1">
            <a:off x="10" y="4731613"/>
            <a:ext cx="6657190" cy="243823"/>
            <a:chOff x="2486810" y="4731613"/>
            <a:chExt cx="6657190" cy="243823"/>
          </a:xfrm>
        </p:grpSpPr>
        <p:sp>
          <p:nvSpPr>
            <p:cNvPr id="505" name="Google Shape;505;p36"/>
            <p:cNvSpPr/>
            <p:nvPr/>
          </p:nvSpPr>
          <p:spPr>
            <a:xfrm>
              <a:off x="248681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06" name="Google Shape;506;p36"/>
            <p:cNvCxnSpPr/>
            <p:nvPr/>
          </p:nvCxnSpPr>
          <p:spPr>
            <a:xfrm>
              <a:off x="2719800" y="4853525"/>
              <a:ext cx="642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2_1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" name="Google Shape;508;p37"/>
          <p:cNvGrpSpPr/>
          <p:nvPr/>
        </p:nvGrpSpPr>
        <p:grpSpPr>
          <a:xfrm>
            <a:off x="3250860" y="4731613"/>
            <a:ext cx="5893065" cy="243823"/>
            <a:chOff x="3250860" y="4731613"/>
            <a:chExt cx="5893065" cy="243823"/>
          </a:xfrm>
        </p:grpSpPr>
        <p:sp>
          <p:nvSpPr>
            <p:cNvPr id="509" name="Google Shape;509;p37"/>
            <p:cNvSpPr/>
            <p:nvPr/>
          </p:nvSpPr>
          <p:spPr>
            <a:xfrm>
              <a:off x="325086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0" name="Google Shape;510;p37"/>
            <p:cNvCxnSpPr/>
            <p:nvPr/>
          </p:nvCxnSpPr>
          <p:spPr>
            <a:xfrm>
              <a:off x="3494625" y="4853525"/>
              <a:ext cx="5649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subTitle" idx="1"/>
          </p:nvPr>
        </p:nvSpPr>
        <p:spPr>
          <a:xfrm>
            <a:off x="5246202" y="3142825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939125" y="2148275"/>
            <a:ext cx="4491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6579477" y="1311863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grpSp>
        <p:nvGrpSpPr>
          <p:cNvPr id="15" name="Google Shape;15;p3"/>
          <p:cNvGrpSpPr/>
          <p:nvPr/>
        </p:nvGrpSpPr>
        <p:grpSpPr>
          <a:xfrm>
            <a:off x="-29625" y="4731613"/>
            <a:ext cx="6851953" cy="243823"/>
            <a:chOff x="-29625" y="4731613"/>
            <a:chExt cx="6851953" cy="243823"/>
          </a:xfrm>
        </p:grpSpPr>
        <p:cxnSp>
          <p:nvCxnSpPr>
            <p:cNvPr id="16" name="Google Shape;16;p3"/>
            <p:cNvCxnSpPr/>
            <p:nvPr/>
          </p:nvCxnSpPr>
          <p:spPr>
            <a:xfrm>
              <a:off x="-29625" y="4853525"/>
              <a:ext cx="6608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" name="Google Shape;17;p3"/>
            <p:cNvSpPr/>
            <p:nvPr/>
          </p:nvSpPr>
          <p:spPr>
            <a:xfrm>
              <a:off x="657856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8;p3"/>
          <p:cNvSpPr/>
          <p:nvPr/>
        </p:nvSpPr>
        <p:spPr>
          <a:xfrm>
            <a:off x="640960" y="484663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713225" y="1447650"/>
            <a:ext cx="4569900" cy="22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51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7" name="Google Shape;67;p8"/>
          <p:cNvGrpSpPr/>
          <p:nvPr/>
        </p:nvGrpSpPr>
        <p:grpSpPr>
          <a:xfrm>
            <a:off x="3478635" y="4731613"/>
            <a:ext cx="5665365" cy="243823"/>
            <a:chOff x="3478635" y="4731613"/>
            <a:chExt cx="5665365" cy="243823"/>
          </a:xfrm>
        </p:grpSpPr>
        <p:sp>
          <p:nvSpPr>
            <p:cNvPr id="68" name="Google Shape;68;p8"/>
            <p:cNvSpPr/>
            <p:nvPr/>
          </p:nvSpPr>
          <p:spPr>
            <a:xfrm>
              <a:off x="3478635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9" name="Google Shape;69;p8"/>
            <p:cNvCxnSpPr/>
            <p:nvPr/>
          </p:nvCxnSpPr>
          <p:spPr>
            <a:xfrm>
              <a:off x="3722400" y="4853525"/>
              <a:ext cx="5421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0" name="Google Shape;70;p8"/>
          <p:cNvSpPr/>
          <p:nvPr/>
        </p:nvSpPr>
        <p:spPr>
          <a:xfrm>
            <a:off x="1325010" y="576063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 txBox="1">
            <a:spLocks noGrp="1"/>
          </p:cNvSpPr>
          <p:nvPr>
            <p:ph type="title"/>
          </p:nvPr>
        </p:nvSpPr>
        <p:spPr>
          <a:xfrm>
            <a:off x="713225" y="1498113"/>
            <a:ext cx="4306500" cy="78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1"/>
          </p:nvPr>
        </p:nvSpPr>
        <p:spPr>
          <a:xfrm>
            <a:off x="713225" y="2137888"/>
            <a:ext cx="4306500" cy="15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74" name="Google Shape;74;p9"/>
          <p:cNvGrpSpPr/>
          <p:nvPr/>
        </p:nvGrpSpPr>
        <p:grpSpPr>
          <a:xfrm>
            <a:off x="1886235" y="4731613"/>
            <a:ext cx="7257765" cy="243823"/>
            <a:chOff x="1822110" y="4731613"/>
            <a:chExt cx="7257765" cy="243823"/>
          </a:xfrm>
        </p:grpSpPr>
        <p:cxnSp>
          <p:nvCxnSpPr>
            <p:cNvPr id="75" name="Google Shape;75;p9"/>
            <p:cNvCxnSpPr/>
            <p:nvPr/>
          </p:nvCxnSpPr>
          <p:spPr>
            <a:xfrm>
              <a:off x="2065875" y="4853525"/>
              <a:ext cx="701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" name="Google Shape;76;p9"/>
            <p:cNvSpPr/>
            <p:nvPr/>
          </p:nvSpPr>
          <p:spPr>
            <a:xfrm>
              <a:off x="182211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9"/>
          <p:cNvSpPr/>
          <p:nvPr/>
        </p:nvSpPr>
        <p:spPr>
          <a:xfrm>
            <a:off x="8260960" y="1066738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>
            <a:spLocks noGrp="1"/>
          </p:cNvSpPr>
          <p:nvPr>
            <p:ph type="title" hasCustomPrompt="1"/>
          </p:nvPr>
        </p:nvSpPr>
        <p:spPr>
          <a:xfrm>
            <a:off x="5018475" y="1533763"/>
            <a:ext cx="3412200" cy="13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" name="Google Shape;83;p11"/>
          <p:cNvSpPr txBox="1">
            <a:spLocks noGrp="1"/>
          </p:cNvSpPr>
          <p:nvPr>
            <p:ph type="subTitle" idx="1"/>
          </p:nvPr>
        </p:nvSpPr>
        <p:spPr>
          <a:xfrm>
            <a:off x="5018625" y="2797038"/>
            <a:ext cx="3412200" cy="8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1"/>
          <p:cNvGrpSpPr/>
          <p:nvPr/>
        </p:nvGrpSpPr>
        <p:grpSpPr>
          <a:xfrm>
            <a:off x="0" y="4731613"/>
            <a:ext cx="6828778" cy="243823"/>
            <a:chOff x="0" y="4731613"/>
            <a:chExt cx="6828778" cy="243823"/>
          </a:xfrm>
        </p:grpSpPr>
        <p:cxnSp>
          <p:nvCxnSpPr>
            <p:cNvPr id="85" name="Google Shape;85;p11"/>
            <p:cNvCxnSpPr/>
            <p:nvPr/>
          </p:nvCxnSpPr>
          <p:spPr>
            <a:xfrm>
              <a:off x="0" y="4853525"/>
              <a:ext cx="6585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6" name="Google Shape;86;p11"/>
            <p:cNvSpPr/>
            <p:nvPr/>
          </p:nvSpPr>
          <p:spPr>
            <a:xfrm>
              <a:off x="658501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1"/>
          <p:cNvSpPr/>
          <p:nvPr/>
        </p:nvSpPr>
        <p:spPr>
          <a:xfrm>
            <a:off x="1763160" y="454163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1"/>
          <p:cNvSpPr/>
          <p:nvPr/>
        </p:nvSpPr>
        <p:spPr>
          <a:xfrm>
            <a:off x="7294375" y="515788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"/>
          </p:nvPr>
        </p:nvSpPr>
        <p:spPr>
          <a:xfrm>
            <a:off x="5172763" y="1284650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300"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2"/>
          </p:nvPr>
        </p:nvSpPr>
        <p:spPr>
          <a:xfrm>
            <a:off x="5172763" y="1629381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3" hasCustomPrompt="1"/>
          </p:nvPr>
        </p:nvSpPr>
        <p:spPr>
          <a:xfrm>
            <a:off x="4004725" y="1504550"/>
            <a:ext cx="11388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4"/>
          </p:nvPr>
        </p:nvSpPr>
        <p:spPr>
          <a:xfrm>
            <a:off x="5172763" y="2365712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300"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5"/>
          </p:nvPr>
        </p:nvSpPr>
        <p:spPr>
          <a:xfrm>
            <a:off x="5172763" y="2710446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6" hasCustomPrompt="1"/>
          </p:nvPr>
        </p:nvSpPr>
        <p:spPr>
          <a:xfrm>
            <a:off x="4004725" y="2585625"/>
            <a:ext cx="11388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7"/>
          </p:nvPr>
        </p:nvSpPr>
        <p:spPr>
          <a:xfrm>
            <a:off x="5172763" y="3446794"/>
            <a:ext cx="3258000" cy="48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300"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8"/>
          </p:nvPr>
        </p:nvSpPr>
        <p:spPr>
          <a:xfrm>
            <a:off x="5172763" y="3791525"/>
            <a:ext cx="3258000" cy="61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9" hasCustomPrompt="1"/>
          </p:nvPr>
        </p:nvSpPr>
        <p:spPr>
          <a:xfrm>
            <a:off x="4004725" y="3666700"/>
            <a:ext cx="1138800" cy="50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grpSp>
        <p:nvGrpSpPr>
          <p:cNvPr id="101" name="Google Shape;101;p13"/>
          <p:cNvGrpSpPr/>
          <p:nvPr/>
        </p:nvGrpSpPr>
        <p:grpSpPr>
          <a:xfrm>
            <a:off x="8373525" y="436288"/>
            <a:ext cx="648850" cy="648724"/>
            <a:chOff x="1366525" y="1211175"/>
            <a:chExt cx="648850" cy="648724"/>
          </a:xfrm>
        </p:grpSpPr>
        <p:sp>
          <p:nvSpPr>
            <p:cNvPr id="102" name="Google Shape;102;p13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13"/>
          <p:cNvGrpSpPr/>
          <p:nvPr/>
        </p:nvGrpSpPr>
        <p:grpSpPr>
          <a:xfrm>
            <a:off x="0" y="4731613"/>
            <a:ext cx="4256878" cy="243823"/>
            <a:chOff x="0" y="4731613"/>
            <a:chExt cx="4256878" cy="243823"/>
          </a:xfrm>
        </p:grpSpPr>
        <p:cxnSp>
          <p:nvCxnSpPr>
            <p:cNvPr id="119" name="Google Shape;119;p13"/>
            <p:cNvCxnSpPr/>
            <p:nvPr/>
          </p:nvCxnSpPr>
          <p:spPr>
            <a:xfrm>
              <a:off x="0" y="4853525"/>
              <a:ext cx="4013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0" name="Google Shape;120;p13"/>
            <p:cNvSpPr/>
            <p:nvPr/>
          </p:nvSpPr>
          <p:spPr>
            <a:xfrm>
              <a:off x="401311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4"/>
          <p:cNvSpPr txBox="1">
            <a:spLocks noGrp="1"/>
          </p:cNvSpPr>
          <p:nvPr>
            <p:ph type="title"/>
          </p:nvPr>
        </p:nvSpPr>
        <p:spPr>
          <a:xfrm flipH="1">
            <a:off x="3833574" y="3244425"/>
            <a:ext cx="4597200" cy="4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3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subTitle" idx="1"/>
          </p:nvPr>
        </p:nvSpPr>
        <p:spPr>
          <a:xfrm flipH="1">
            <a:off x="3833260" y="1402875"/>
            <a:ext cx="4597200" cy="18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14"/>
          <p:cNvGrpSpPr/>
          <p:nvPr/>
        </p:nvGrpSpPr>
        <p:grpSpPr>
          <a:xfrm>
            <a:off x="0" y="4731613"/>
            <a:ext cx="5452978" cy="243823"/>
            <a:chOff x="0" y="4731613"/>
            <a:chExt cx="5452978" cy="243823"/>
          </a:xfrm>
        </p:grpSpPr>
        <p:sp>
          <p:nvSpPr>
            <p:cNvPr id="125" name="Google Shape;125;p14"/>
            <p:cNvSpPr/>
            <p:nvPr/>
          </p:nvSpPr>
          <p:spPr>
            <a:xfrm>
              <a:off x="520921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6" name="Google Shape;126;p14"/>
            <p:cNvCxnSpPr/>
            <p:nvPr/>
          </p:nvCxnSpPr>
          <p:spPr>
            <a:xfrm>
              <a:off x="0" y="4853525"/>
              <a:ext cx="5209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" name="Google Shape;127;p14"/>
          <p:cNvSpPr/>
          <p:nvPr/>
        </p:nvSpPr>
        <p:spPr>
          <a:xfrm>
            <a:off x="8250735" y="734813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4"/>
          <p:cNvSpPr/>
          <p:nvPr/>
        </p:nvSpPr>
        <p:spPr>
          <a:xfrm>
            <a:off x="548550" y="1162713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5"/>
          <p:cNvSpPr txBox="1">
            <a:spLocks noGrp="1"/>
          </p:cNvSpPr>
          <p:nvPr>
            <p:ph type="subTitle" idx="1"/>
          </p:nvPr>
        </p:nvSpPr>
        <p:spPr>
          <a:xfrm flipH="1">
            <a:off x="4515025" y="3163325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5"/>
          <p:cNvSpPr txBox="1">
            <a:spLocks noGrp="1"/>
          </p:cNvSpPr>
          <p:nvPr>
            <p:ph type="title"/>
          </p:nvPr>
        </p:nvSpPr>
        <p:spPr>
          <a:xfrm flipH="1">
            <a:off x="4514875" y="2168775"/>
            <a:ext cx="39159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2" name="Google Shape;132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514950" y="1291363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grpSp>
        <p:nvGrpSpPr>
          <p:cNvPr id="133" name="Google Shape;133;p15"/>
          <p:cNvGrpSpPr/>
          <p:nvPr/>
        </p:nvGrpSpPr>
        <p:grpSpPr>
          <a:xfrm>
            <a:off x="388800" y="1123938"/>
            <a:ext cx="648850" cy="648724"/>
            <a:chOff x="1366525" y="1211175"/>
            <a:chExt cx="648850" cy="648724"/>
          </a:xfrm>
        </p:grpSpPr>
        <p:sp>
          <p:nvSpPr>
            <p:cNvPr id="134" name="Google Shape;134;p15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" name="Google Shape;150;p15"/>
          <p:cNvGrpSpPr/>
          <p:nvPr/>
        </p:nvGrpSpPr>
        <p:grpSpPr>
          <a:xfrm>
            <a:off x="0" y="4731613"/>
            <a:ext cx="5992628" cy="243823"/>
            <a:chOff x="0" y="4731613"/>
            <a:chExt cx="5992628" cy="243823"/>
          </a:xfrm>
        </p:grpSpPr>
        <p:sp>
          <p:nvSpPr>
            <p:cNvPr id="151" name="Google Shape;151;p15"/>
            <p:cNvSpPr/>
            <p:nvPr/>
          </p:nvSpPr>
          <p:spPr>
            <a:xfrm>
              <a:off x="5748860" y="4731613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2" name="Google Shape;152;p15"/>
            <p:cNvCxnSpPr/>
            <p:nvPr/>
          </p:nvCxnSpPr>
          <p:spPr>
            <a:xfrm>
              <a:off x="0" y="4853525"/>
              <a:ext cx="578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900" y="445025"/>
            <a:ext cx="7714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Krona One"/>
              <a:buNone/>
              <a:defRPr sz="32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Krona One"/>
              <a:buNone/>
              <a:defRPr sz="32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Krona One"/>
              <a:buNone/>
              <a:defRPr sz="32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Krona One"/>
              <a:buNone/>
              <a:defRPr sz="32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Krona One"/>
              <a:buNone/>
              <a:defRPr sz="32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Krona One"/>
              <a:buNone/>
              <a:defRPr sz="32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Krona One"/>
              <a:buNone/>
              <a:defRPr sz="32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Krona One"/>
              <a:buNone/>
              <a:defRPr sz="32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Krona One"/>
              <a:buNone/>
              <a:defRPr sz="32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900" y="1152475"/>
            <a:ext cx="7714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●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○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Didact Gothic"/>
              <a:buChar char="■"/>
              <a:defRPr sz="15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7" r:id="rId13"/>
    <p:sldLayoutId id="2147483668" r:id="rId14"/>
    <p:sldLayoutId id="2147483673" r:id="rId15"/>
    <p:sldLayoutId id="2147483674" r:id="rId16"/>
    <p:sldLayoutId id="2147483682" r:id="rId17"/>
    <p:sldLayoutId id="2147483683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1"/>
          <p:cNvSpPr txBox="1">
            <a:spLocks noGrp="1"/>
          </p:cNvSpPr>
          <p:nvPr>
            <p:ph type="ctrTitle"/>
          </p:nvPr>
        </p:nvSpPr>
        <p:spPr>
          <a:xfrm>
            <a:off x="209227" y="871213"/>
            <a:ext cx="4429514" cy="260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Investigate</a:t>
            </a:r>
            <a:br>
              <a:rPr lang="en-US" sz="2800" dirty="0"/>
            </a:br>
            <a:r>
              <a:rPr lang="en-US" sz="2800" dirty="0"/>
              <a:t>Hotel Business</a:t>
            </a:r>
            <a:br>
              <a:rPr lang="en-US" sz="2800" dirty="0"/>
            </a:br>
            <a:r>
              <a:rPr lang="en-US" sz="2800" dirty="0"/>
              <a:t>using</a:t>
            </a:r>
            <a:br>
              <a:rPr lang="en-US" sz="2800" dirty="0"/>
            </a:br>
            <a:r>
              <a:rPr lang="en-US" sz="2800" dirty="0"/>
              <a:t>Data Visualization</a:t>
            </a:r>
            <a:br>
              <a:rPr lang="en-US" sz="2800" dirty="0"/>
            </a:br>
            <a:br>
              <a:rPr lang="en-US" sz="2800" dirty="0"/>
            </a:br>
            <a:endParaRPr sz="2800" dirty="0"/>
          </a:p>
        </p:txBody>
      </p:sp>
      <p:grpSp>
        <p:nvGrpSpPr>
          <p:cNvPr id="523" name="Google Shape;523;p41"/>
          <p:cNvGrpSpPr/>
          <p:nvPr/>
        </p:nvGrpSpPr>
        <p:grpSpPr>
          <a:xfrm>
            <a:off x="4343738" y="794974"/>
            <a:ext cx="4510711" cy="4052219"/>
            <a:chOff x="4343738" y="794974"/>
            <a:chExt cx="4510711" cy="4052219"/>
          </a:xfrm>
        </p:grpSpPr>
        <p:grpSp>
          <p:nvGrpSpPr>
            <p:cNvPr id="524" name="Google Shape;524;p41"/>
            <p:cNvGrpSpPr/>
            <p:nvPr/>
          </p:nvGrpSpPr>
          <p:grpSpPr>
            <a:xfrm>
              <a:off x="4343738" y="794974"/>
              <a:ext cx="2791817" cy="2060658"/>
              <a:chOff x="4343738" y="794974"/>
              <a:chExt cx="2791817" cy="2060658"/>
            </a:xfrm>
          </p:grpSpPr>
          <p:grpSp>
            <p:nvGrpSpPr>
              <p:cNvPr id="525" name="Google Shape;525;p41"/>
              <p:cNvGrpSpPr/>
              <p:nvPr/>
            </p:nvGrpSpPr>
            <p:grpSpPr>
              <a:xfrm>
                <a:off x="4710068" y="794974"/>
                <a:ext cx="2425487" cy="2060658"/>
                <a:chOff x="4710068" y="794974"/>
                <a:chExt cx="2425487" cy="2060658"/>
              </a:xfrm>
            </p:grpSpPr>
            <p:sp>
              <p:nvSpPr>
                <p:cNvPr id="526" name="Google Shape;526;p41"/>
                <p:cNvSpPr/>
                <p:nvPr/>
              </p:nvSpPr>
              <p:spPr>
                <a:xfrm flipH="1">
                  <a:off x="4710288" y="938573"/>
                  <a:ext cx="2425061" cy="1910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79" h="53876" extrusionOk="0">
                      <a:moveTo>
                        <a:pt x="1" y="0"/>
                      </a:moveTo>
                      <a:lnTo>
                        <a:pt x="1" y="51959"/>
                      </a:lnTo>
                      <a:cubicBezTo>
                        <a:pt x="1" y="53019"/>
                        <a:pt x="870" y="53876"/>
                        <a:pt x="1930" y="53876"/>
                      </a:cubicBezTo>
                      <a:lnTo>
                        <a:pt x="32850" y="53876"/>
                      </a:lnTo>
                      <a:cubicBezTo>
                        <a:pt x="32886" y="53792"/>
                        <a:pt x="32898" y="53697"/>
                        <a:pt x="32910" y="53590"/>
                      </a:cubicBezTo>
                      <a:cubicBezTo>
                        <a:pt x="33088" y="52959"/>
                        <a:pt x="33303" y="52328"/>
                        <a:pt x="33553" y="51733"/>
                      </a:cubicBezTo>
                      <a:lnTo>
                        <a:pt x="38434" y="40100"/>
                      </a:lnTo>
                      <a:cubicBezTo>
                        <a:pt x="37660" y="40017"/>
                        <a:pt x="37005" y="39707"/>
                        <a:pt x="37005" y="39707"/>
                      </a:cubicBezTo>
                      <a:lnTo>
                        <a:pt x="27540" y="33873"/>
                      </a:lnTo>
                      <a:lnTo>
                        <a:pt x="27766" y="32540"/>
                      </a:lnTo>
                      <a:lnTo>
                        <a:pt x="27730" y="32671"/>
                      </a:lnTo>
                      <a:lnTo>
                        <a:pt x="27707" y="32671"/>
                      </a:lnTo>
                      <a:cubicBezTo>
                        <a:pt x="27635" y="32671"/>
                        <a:pt x="27588" y="32683"/>
                        <a:pt x="27540" y="32695"/>
                      </a:cubicBezTo>
                      <a:cubicBezTo>
                        <a:pt x="27326" y="32754"/>
                        <a:pt x="27111" y="32802"/>
                        <a:pt x="26873" y="32802"/>
                      </a:cubicBezTo>
                      <a:cubicBezTo>
                        <a:pt x="26480" y="32802"/>
                        <a:pt x="26064" y="32706"/>
                        <a:pt x="25659" y="32552"/>
                      </a:cubicBezTo>
                      <a:cubicBezTo>
                        <a:pt x="25409" y="32445"/>
                        <a:pt x="25171" y="32314"/>
                        <a:pt x="24944" y="32183"/>
                      </a:cubicBezTo>
                      <a:lnTo>
                        <a:pt x="24944" y="41267"/>
                      </a:lnTo>
                      <a:cubicBezTo>
                        <a:pt x="24944" y="42863"/>
                        <a:pt x="24385" y="44160"/>
                        <a:pt x="23694" y="44160"/>
                      </a:cubicBezTo>
                      <a:lnTo>
                        <a:pt x="5418" y="44160"/>
                      </a:lnTo>
                      <a:cubicBezTo>
                        <a:pt x="4739" y="44160"/>
                        <a:pt x="4168" y="42863"/>
                        <a:pt x="4168" y="41267"/>
                      </a:cubicBezTo>
                      <a:lnTo>
                        <a:pt x="4168" y="8823"/>
                      </a:lnTo>
                      <a:cubicBezTo>
                        <a:pt x="4168" y="7239"/>
                        <a:pt x="4739" y="5941"/>
                        <a:pt x="5418" y="5941"/>
                      </a:cubicBezTo>
                      <a:lnTo>
                        <a:pt x="23694" y="5941"/>
                      </a:lnTo>
                      <a:cubicBezTo>
                        <a:pt x="24385" y="5941"/>
                        <a:pt x="24944" y="7239"/>
                        <a:pt x="24944" y="8823"/>
                      </a:cubicBezTo>
                      <a:lnTo>
                        <a:pt x="24944" y="27682"/>
                      </a:lnTo>
                      <a:cubicBezTo>
                        <a:pt x="25111" y="27777"/>
                        <a:pt x="25266" y="27861"/>
                        <a:pt x="25409" y="27968"/>
                      </a:cubicBezTo>
                      <a:cubicBezTo>
                        <a:pt x="25480" y="28015"/>
                        <a:pt x="25575" y="28063"/>
                        <a:pt x="25659" y="28111"/>
                      </a:cubicBezTo>
                      <a:cubicBezTo>
                        <a:pt x="25813" y="28206"/>
                        <a:pt x="25956" y="28277"/>
                        <a:pt x="26099" y="28385"/>
                      </a:cubicBezTo>
                      <a:cubicBezTo>
                        <a:pt x="26409" y="28623"/>
                        <a:pt x="26814" y="28873"/>
                        <a:pt x="27361" y="29170"/>
                      </a:cubicBezTo>
                      <a:cubicBezTo>
                        <a:pt x="27659" y="29301"/>
                        <a:pt x="27921" y="29420"/>
                        <a:pt x="28219" y="29516"/>
                      </a:cubicBezTo>
                      <a:lnTo>
                        <a:pt x="28219" y="29480"/>
                      </a:lnTo>
                      <a:lnTo>
                        <a:pt x="28266" y="29504"/>
                      </a:lnTo>
                      <a:lnTo>
                        <a:pt x="28266" y="29468"/>
                      </a:lnTo>
                      <a:lnTo>
                        <a:pt x="37422" y="33695"/>
                      </a:lnTo>
                      <a:lnTo>
                        <a:pt x="40172" y="20955"/>
                      </a:lnTo>
                      <a:lnTo>
                        <a:pt x="40172" y="20943"/>
                      </a:lnTo>
                      <a:lnTo>
                        <a:pt x="40065" y="20241"/>
                      </a:lnTo>
                      <a:cubicBezTo>
                        <a:pt x="39970" y="19943"/>
                        <a:pt x="40232" y="19514"/>
                        <a:pt x="40506" y="19383"/>
                      </a:cubicBezTo>
                      <a:cubicBezTo>
                        <a:pt x="41411" y="18907"/>
                        <a:pt x="43816" y="18205"/>
                        <a:pt x="46364" y="18205"/>
                      </a:cubicBezTo>
                      <a:lnTo>
                        <a:pt x="46364" y="18550"/>
                      </a:lnTo>
                      <a:cubicBezTo>
                        <a:pt x="46102" y="18586"/>
                        <a:pt x="45816" y="18610"/>
                        <a:pt x="45530" y="18645"/>
                      </a:cubicBezTo>
                      <a:cubicBezTo>
                        <a:pt x="45518" y="18669"/>
                        <a:pt x="45506" y="18669"/>
                        <a:pt x="45471" y="18681"/>
                      </a:cubicBezTo>
                      <a:lnTo>
                        <a:pt x="46399" y="18574"/>
                      </a:lnTo>
                      <a:lnTo>
                        <a:pt x="46435" y="16597"/>
                      </a:lnTo>
                      <a:lnTo>
                        <a:pt x="46435" y="16597"/>
                      </a:lnTo>
                      <a:cubicBezTo>
                        <a:pt x="46263" y="16650"/>
                        <a:pt x="45581" y="16857"/>
                        <a:pt x="44852" y="16857"/>
                      </a:cubicBezTo>
                      <a:cubicBezTo>
                        <a:pt x="44419" y="16857"/>
                        <a:pt x="43970" y="16784"/>
                        <a:pt x="43601" y="16562"/>
                      </a:cubicBezTo>
                      <a:cubicBezTo>
                        <a:pt x="43125" y="16288"/>
                        <a:pt x="42839" y="15823"/>
                        <a:pt x="42768" y="15181"/>
                      </a:cubicBezTo>
                      <a:cubicBezTo>
                        <a:pt x="42732" y="15014"/>
                        <a:pt x="42732" y="14823"/>
                        <a:pt x="42744" y="14597"/>
                      </a:cubicBezTo>
                      <a:cubicBezTo>
                        <a:pt x="42804" y="13430"/>
                        <a:pt x="42887" y="12383"/>
                        <a:pt x="42947" y="11502"/>
                      </a:cubicBezTo>
                      <a:lnTo>
                        <a:pt x="42947" y="11490"/>
                      </a:lnTo>
                      <a:lnTo>
                        <a:pt x="42958" y="11490"/>
                      </a:lnTo>
                      <a:cubicBezTo>
                        <a:pt x="42982" y="11061"/>
                        <a:pt x="43018" y="10668"/>
                        <a:pt x="43042" y="10335"/>
                      </a:cubicBezTo>
                      <a:lnTo>
                        <a:pt x="43042" y="10335"/>
                      </a:lnTo>
                      <a:cubicBezTo>
                        <a:pt x="42982" y="10347"/>
                        <a:pt x="42947" y="10370"/>
                        <a:pt x="42887" y="10394"/>
                      </a:cubicBezTo>
                      <a:lnTo>
                        <a:pt x="42887" y="9227"/>
                      </a:lnTo>
                      <a:lnTo>
                        <a:pt x="42911" y="8275"/>
                      </a:lnTo>
                      <a:lnTo>
                        <a:pt x="42911" y="8108"/>
                      </a:lnTo>
                      <a:lnTo>
                        <a:pt x="42911" y="8084"/>
                      </a:lnTo>
                      <a:cubicBezTo>
                        <a:pt x="42958" y="7596"/>
                        <a:pt x="43209" y="7156"/>
                        <a:pt x="43744" y="6799"/>
                      </a:cubicBezTo>
                      <a:cubicBezTo>
                        <a:pt x="44373" y="6391"/>
                        <a:pt x="45128" y="6220"/>
                        <a:pt x="45916" y="6220"/>
                      </a:cubicBezTo>
                      <a:cubicBezTo>
                        <a:pt x="47201" y="6220"/>
                        <a:pt x="48575" y="6676"/>
                        <a:pt x="49638" y="7311"/>
                      </a:cubicBezTo>
                      <a:cubicBezTo>
                        <a:pt x="49947" y="6477"/>
                        <a:pt x="50757" y="5882"/>
                        <a:pt x="51710" y="5882"/>
                      </a:cubicBezTo>
                      <a:cubicBezTo>
                        <a:pt x="52924" y="5882"/>
                        <a:pt x="53912" y="6858"/>
                        <a:pt x="53912" y="8084"/>
                      </a:cubicBezTo>
                      <a:cubicBezTo>
                        <a:pt x="53912" y="9299"/>
                        <a:pt x="52924" y="10287"/>
                        <a:pt x="51710" y="10287"/>
                      </a:cubicBezTo>
                      <a:cubicBezTo>
                        <a:pt x="51495" y="10287"/>
                        <a:pt x="51305" y="10251"/>
                        <a:pt x="51114" y="10216"/>
                      </a:cubicBezTo>
                      <a:lnTo>
                        <a:pt x="51114" y="10216"/>
                      </a:lnTo>
                      <a:cubicBezTo>
                        <a:pt x="51424" y="11359"/>
                        <a:pt x="51436" y="13216"/>
                        <a:pt x="49328" y="14942"/>
                      </a:cubicBezTo>
                      <a:lnTo>
                        <a:pt x="49328" y="18205"/>
                      </a:lnTo>
                      <a:lnTo>
                        <a:pt x="49435" y="18193"/>
                      </a:lnTo>
                      <a:cubicBezTo>
                        <a:pt x="49471" y="17907"/>
                        <a:pt x="49495" y="17740"/>
                        <a:pt x="49495" y="17740"/>
                      </a:cubicBezTo>
                      <a:cubicBezTo>
                        <a:pt x="50999" y="17452"/>
                        <a:pt x="52179" y="17340"/>
                        <a:pt x="53109" y="17340"/>
                      </a:cubicBezTo>
                      <a:cubicBezTo>
                        <a:pt x="53908" y="17340"/>
                        <a:pt x="54522" y="17423"/>
                        <a:pt x="54996" y="17550"/>
                      </a:cubicBezTo>
                      <a:cubicBezTo>
                        <a:pt x="56889" y="17931"/>
                        <a:pt x="56782" y="19229"/>
                        <a:pt x="56734" y="19502"/>
                      </a:cubicBezTo>
                      <a:lnTo>
                        <a:pt x="57532" y="20693"/>
                      </a:lnTo>
                      <a:cubicBezTo>
                        <a:pt x="59258" y="23146"/>
                        <a:pt x="63247" y="28825"/>
                        <a:pt x="64152" y="30123"/>
                      </a:cubicBezTo>
                      <a:cubicBezTo>
                        <a:pt x="65307" y="31778"/>
                        <a:pt x="65164" y="32730"/>
                        <a:pt x="65164" y="32730"/>
                      </a:cubicBezTo>
                      <a:cubicBezTo>
                        <a:pt x="64473" y="36957"/>
                        <a:pt x="57603" y="45303"/>
                        <a:pt x="57603" y="45303"/>
                      </a:cubicBezTo>
                      <a:lnTo>
                        <a:pt x="56996" y="44625"/>
                      </a:lnTo>
                      <a:cubicBezTo>
                        <a:pt x="56936" y="44660"/>
                        <a:pt x="56841" y="44744"/>
                        <a:pt x="56829" y="44756"/>
                      </a:cubicBezTo>
                      <a:cubicBezTo>
                        <a:pt x="56710" y="44934"/>
                        <a:pt x="56603" y="45172"/>
                        <a:pt x="56496" y="45375"/>
                      </a:cubicBezTo>
                      <a:cubicBezTo>
                        <a:pt x="56424" y="45541"/>
                        <a:pt x="56353" y="45696"/>
                        <a:pt x="56293" y="45780"/>
                      </a:cubicBezTo>
                      <a:lnTo>
                        <a:pt x="56293" y="45791"/>
                      </a:lnTo>
                      <a:cubicBezTo>
                        <a:pt x="56055" y="46137"/>
                        <a:pt x="55686" y="46672"/>
                        <a:pt x="55031" y="46672"/>
                      </a:cubicBezTo>
                      <a:lnTo>
                        <a:pt x="56615" y="53876"/>
                      </a:lnTo>
                      <a:lnTo>
                        <a:pt x="66461" y="53876"/>
                      </a:lnTo>
                      <a:cubicBezTo>
                        <a:pt x="67509" y="53876"/>
                        <a:pt x="68378" y="53007"/>
                        <a:pt x="68378" y="51959"/>
                      </a:cubicBezTo>
                      <a:lnTo>
                        <a:pt x="6837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41"/>
                <p:cNvSpPr/>
                <p:nvPr/>
              </p:nvSpPr>
              <p:spPr>
                <a:xfrm>
                  <a:off x="6195450" y="1096727"/>
                  <a:ext cx="840600" cy="1475100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41"/>
                <p:cNvSpPr/>
                <p:nvPr/>
              </p:nvSpPr>
              <p:spPr>
                <a:xfrm flipH="1">
                  <a:off x="5854382" y="2663447"/>
                  <a:ext cx="35" cy="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41"/>
                <p:cNvSpPr/>
                <p:nvPr/>
              </p:nvSpPr>
              <p:spPr>
                <a:xfrm flipH="1">
                  <a:off x="5019996" y="1867081"/>
                  <a:ext cx="241162" cy="592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0" h="16705" extrusionOk="0">
                      <a:moveTo>
                        <a:pt x="2084" y="1"/>
                      </a:moveTo>
                      <a:lnTo>
                        <a:pt x="1" y="10823"/>
                      </a:lnTo>
                      <a:lnTo>
                        <a:pt x="1310" y="16705"/>
                      </a:lnTo>
                      <a:cubicBezTo>
                        <a:pt x="1370" y="16693"/>
                        <a:pt x="1441" y="16669"/>
                        <a:pt x="1536" y="16645"/>
                      </a:cubicBezTo>
                      <a:cubicBezTo>
                        <a:pt x="1715" y="16622"/>
                        <a:pt x="1953" y="16562"/>
                        <a:pt x="2096" y="16503"/>
                      </a:cubicBezTo>
                      <a:lnTo>
                        <a:pt x="2132" y="16479"/>
                      </a:lnTo>
                      <a:cubicBezTo>
                        <a:pt x="2191" y="16431"/>
                        <a:pt x="2215" y="16407"/>
                        <a:pt x="2239" y="16407"/>
                      </a:cubicBezTo>
                      <a:lnTo>
                        <a:pt x="1965" y="16098"/>
                      </a:lnTo>
                      <a:lnTo>
                        <a:pt x="6799" y="6751"/>
                      </a:lnTo>
                      <a:lnTo>
                        <a:pt x="208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41"/>
                <p:cNvSpPr/>
                <p:nvPr/>
              </p:nvSpPr>
              <p:spPr>
                <a:xfrm flipH="1">
                  <a:off x="5739120" y="2368308"/>
                  <a:ext cx="35" cy="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0"/>
                      </a:move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41"/>
                <p:cNvSpPr/>
                <p:nvPr/>
              </p:nvSpPr>
              <p:spPr>
                <a:xfrm flipH="1">
                  <a:off x="5734049" y="2359867"/>
                  <a:ext cx="461" cy="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24" extrusionOk="0">
                      <a:moveTo>
                        <a:pt x="13" y="0"/>
                      </a:moveTo>
                      <a:cubicBezTo>
                        <a:pt x="1" y="0"/>
                        <a:pt x="1" y="12"/>
                        <a:pt x="1" y="24"/>
                      </a:cubicBezTo>
                      <a:cubicBezTo>
                        <a:pt x="1" y="12"/>
                        <a:pt x="13" y="12"/>
                        <a:pt x="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41"/>
                <p:cNvSpPr/>
                <p:nvPr/>
              </p:nvSpPr>
              <p:spPr>
                <a:xfrm flipH="1">
                  <a:off x="5759371" y="2404198"/>
                  <a:ext cx="35" cy="4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3" extrusionOk="0">
                      <a:moveTo>
                        <a:pt x="0" y="0"/>
                      </a:moveTo>
                      <a:cubicBezTo>
                        <a:pt x="0" y="0"/>
                        <a:pt x="0" y="12"/>
                        <a:pt x="0" y="0"/>
                      </a:cubicBezTo>
                      <a:cubicBezTo>
                        <a:pt x="0" y="12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41"/>
                <p:cNvSpPr/>
                <p:nvPr/>
              </p:nvSpPr>
              <p:spPr>
                <a:xfrm flipH="1">
                  <a:off x="5823562" y="2558719"/>
                  <a:ext cx="35" cy="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41"/>
                <p:cNvSpPr/>
                <p:nvPr/>
              </p:nvSpPr>
              <p:spPr>
                <a:xfrm flipH="1">
                  <a:off x="5764017" y="2414341"/>
                  <a:ext cx="461" cy="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2" extrusionOk="0">
                      <a:moveTo>
                        <a:pt x="12" y="0"/>
                      </a:moveTo>
                      <a:lnTo>
                        <a:pt x="0" y="12"/>
                      </a:lnTo>
                      <a:cubicBezTo>
                        <a:pt x="12" y="12"/>
                        <a:pt x="12" y="0"/>
                        <a:pt x="1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41"/>
                <p:cNvSpPr/>
                <p:nvPr/>
              </p:nvSpPr>
              <p:spPr>
                <a:xfrm flipH="1">
                  <a:off x="5791041" y="2472610"/>
                  <a:ext cx="461" cy="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" extrusionOk="0">
                      <a:moveTo>
                        <a:pt x="12" y="0"/>
                      </a:moveTo>
                      <a:cubicBezTo>
                        <a:pt x="12" y="0"/>
                        <a:pt x="0" y="0"/>
                        <a:pt x="12" y="0"/>
                      </a:cubicBezTo>
                      <a:cubicBezTo>
                        <a:pt x="0" y="0"/>
                        <a:pt x="12" y="0"/>
                        <a:pt x="1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41"/>
                <p:cNvSpPr/>
                <p:nvPr/>
              </p:nvSpPr>
              <p:spPr>
                <a:xfrm flipH="1">
                  <a:off x="5876334" y="2765232"/>
                  <a:ext cx="35" cy="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2" extrusionOk="0">
                      <a:moveTo>
                        <a:pt x="0" y="0"/>
                      </a:move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41"/>
                <p:cNvSpPr/>
                <p:nvPr/>
              </p:nvSpPr>
              <p:spPr>
                <a:xfrm flipH="1">
                  <a:off x="5880165" y="2787185"/>
                  <a:ext cx="426" cy="1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6" extrusionOk="0">
                      <a:moveTo>
                        <a:pt x="12" y="0"/>
                      </a:moveTo>
                      <a:cubicBezTo>
                        <a:pt x="0" y="24"/>
                        <a:pt x="0" y="36"/>
                        <a:pt x="12" y="36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41"/>
                <p:cNvSpPr/>
                <p:nvPr/>
              </p:nvSpPr>
              <p:spPr>
                <a:xfrm flipH="1">
                  <a:off x="4710068" y="794974"/>
                  <a:ext cx="2425487" cy="1435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91" h="4049" extrusionOk="0">
                      <a:moveTo>
                        <a:pt x="59318" y="1394"/>
                      </a:moveTo>
                      <a:cubicBezTo>
                        <a:pt x="59651" y="1394"/>
                        <a:pt x="59937" y="1679"/>
                        <a:pt x="59937" y="2025"/>
                      </a:cubicBezTo>
                      <a:cubicBezTo>
                        <a:pt x="59937" y="2358"/>
                        <a:pt x="59651" y="2644"/>
                        <a:pt x="59318" y="2644"/>
                      </a:cubicBezTo>
                      <a:cubicBezTo>
                        <a:pt x="58972" y="2644"/>
                        <a:pt x="58687" y="2358"/>
                        <a:pt x="58687" y="2025"/>
                      </a:cubicBezTo>
                      <a:cubicBezTo>
                        <a:pt x="58687" y="1679"/>
                        <a:pt x="58972" y="1394"/>
                        <a:pt x="59318" y="1394"/>
                      </a:cubicBezTo>
                      <a:close/>
                      <a:moveTo>
                        <a:pt x="61997" y="1394"/>
                      </a:moveTo>
                      <a:cubicBezTo>
                        <a:pt x="62330" y="1394"/>
                        <a:pt x="62616" y="1679"/>
                        <a:pt x="62616" y="2025"/>
                      </a:cubicBezTo>
                      <a:cubicBezTo>
                        <a:pt x="62616" y="2358"/>
                        <a:pt x="62330" y="2644"/>
                        <a:pt x="61997" y="2644"/>
                      </a:cubicBezTo>
                      <a:cubicBezTo>
                        <a:pt x="61651" y="2644"/>
                        <a:pt x="61366" y="2358"/>
                        <a:pt x="61366" y="2025"/>
                      </a:cubicBezTo>
                      <a:cubicBezTo>
                        <a:pt x="61366" y="1679"/>
                        <a:pt x="61651" y="1394"/>
                        <a:pt x="61997" y="1394"/>
                      </a:cubicBezTo>
                      <a:close/>
                      <a:moveTo>
                        <a:pt x="64675" y="1394"/>
                      </a:moveTo>
                      <a:cubicBezTo>
                        <a:pt x="65009" y="1394"/>
                        <a:pt x="65295" y="1679"/>
                        <a:pt x="65295" y="2025"/>
                      </a:cubicBezTo>
                      <a:cubicBezTo>
                        <a:pt x="65295" y="2358"/>
                        <a:pt x="65009" y="2644"/>
                        <a:pt x="64675" y="2644"/>
                      </a:cubicBezTo>
                      <a:cubicBezTo>
                        <a:pt x="64330" y="2644"/>
                        <a:pt x="64044" y="2358"/>
                        <a:pt x="64044" y="2025"/>
                      </a:cubicBezTo>
                      <a:cubicBezTo>
                        <a:pt x="64033" y="1679"/>
                        <a:pt x="64318" y="1394"/>
                        <a:pt x="64675" y="1394"/>
                      </a:cubicBezTo>
                      <a:close/>
                      <a:moveTo>
                        <a:pt x="1941" y="1"/>
                      </a:moveTo>
                      <a:cubicBezTo>
                        <a:pt x="870" y="1"/>
                        <a:pt x="1" y="858"/>
                        <a:pt x="1" y="1929"/>
                      </a:cubicBezTo>
                      <a:lnTo>
                        <a:pt x="1" y="4049"/>
                      </a:lnTo>
                      <a:lnTo>
                        <a:pt x="68390" y="4049"/>
                      </a:lnTo>
                      <a:lnTo>
                        <a:pt x="68390" y="1929"/>
                      </a:lnTo>
                      <a:cubicBezTo>
                        <a:pt x="68390" y="858"/>
                        <a:pt x="67533" y="1"/>
                        <a:pt x="66461" y="1"/>
                      </a:cubicBezTo>
                      <a:close/>
                    </a:path>
                  </a:pathLst>
                </a:custGeom>
                <a:solidFill>
                  <a:srgbClr val="BBD4F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41"/>
                <p:cNvSpPr/>
                <p:nvPr/>
              </p:nvSpPr>
              <p:spPr>
                <a:xfrm flipH="1">
                  <a:off x="5012407" y="847356"/>
                  <a:ext cx="39295" cy="39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" h="1108" extrusionOk="0">
                      <a:moveTo>
                        <a:pt x="560" y="0"/>
                      </a:moveTo>
                      <a:cubicBezTo>
                        <a:pt x="262" y="0"/>
                        <a:pt x="0" y="262"/>
                        <a:pt x="0" y="560"/>
                      </a:cubicBezTo>
                      <a:cubicBezTo>
                        <a:pt x="0" y="857"/>
                        <a:pt x="262" y="1107"/>
                        <a:pt x="560" y="1107"/>
                      </a:cubicBezTo>
                      <a:cubicBezTo>
                        <a:pt x="869" y="1107"/>
                        <a:pt x="1107" y="857"/>
                        <a:pt x="1107" y="560"/>
                      </a:cubicBezTo>
                      <a:cubicBezTo>
                        <a:pt x="1107" y="262"/>
                        <a:pt x="857" y="0"/>
                        <a:pt x="56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41"/>
                <p:cNvSpPr/>
                <p:nvPr/>
              </p:nvSpPr>
              <p:spPr>
                <a:xfrm flipH="1">
                  <a:off x="5009889" y="844802"/>
                  <a:ext cx="44367" cy="44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1" h="1251" extrusionOk="0">
                      <a:moveTo>
                        <a:pt x="632" y="60"/>
                      </a:moveTo>
                      <a:cubicBezTo>
                        <a:pt x="941" y="60"/>
                        <a:pt x="1179" y="322"/>
                        <a:pt x="1179" y="620"/>
                      </a:cubicBezTo>
                      <a:cubicBezTo>
                        <a:pt x="1179" y="917"/>
                        <a:pt x="929" y="1167"/>
                        <a:pt x="632" y="1167"/>
                      </a:cubicBezTo>
                      <a:cubicBezTo>
                        <a:pt x="334" y="1167"/>
                        <a:pt x="72" y="917"/>
                        <a:pt x="72" y="620"/>
                      </a:cubicBezTo>
                      <a:cubicBezTo>
                        <a:pt x="72" y="322"/>
                        <a:pt x="334" y="60"/>
                        <a:pt x="632" y="60"/>
                      </a:cubicBezTo>
                      <a:close/>
                      <a:moveTo>
                        <a:pt x="632" y="1"/>
                      </a:moveTo>
                      <a:cubicBezTo>
                        <a:pt x="286" y="1"/>
                        <a:pt x="1" y="286"/>
                        <a:pt x="1" y="632"/>
                      </a:cubicBezTo>
                      <a:cubicBezTo>
                        <a:pt x="1" y="977"/>
                        <a:pt x="286" y="1251"/>
                        <a:pt x="632" y="1251"/>
                      </a:cubicBezTo>
                      <a:cubicBezTo>
                        <a:pt x="965" y="1251"/>
                        <a:pt x="1251" y="965"/>
                        <a:pt x="1251" y="632"/>
                      </a:cubicBezTo>
                      <a:cubicBezTo>
                        <a:pt x="1251" y="286"/>
                        <a:pt x="965" y="1"/>
                        <a:pt x="6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41"/>
                <p:cNvSpPr/>
                <p:nvPr/>
              </p:nvSpPr>
              <p:spPr>
                <a:xfrm flipH="1">
                  <a:off x="4917396" y="847710"/>
                  <a:ext cx="39331" cy="38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" h="1098" extrusionOk="0">
                      <a:moveTo>
                        <a:pt x="520" y="0"/>
                      </a:moveTo>
                      <a:cubicBezTo>
                        <a:pt x="219" y="0"/>
                        <a:pt x="1" y="253"/>
                        <a:pt x="1" y="550"/>
                      </a:cubicBezTo>
                      <a:cubicBezTo>
                        <a:pt x="1" y="859"/>
                        <a:pt x="263" y="1097"/>
                        <a:pt x="561" y="1097"/>
                      </a:cubicBezTo>
                      <a:cubicBezTo>
                        <a:pt x="870" y="1097"/>
                        <a:pt x="1108" y="847"/>
                        <a:pt x="1108" y="550"/>
                      </a:cubicBezTo>
                      <a:cubicBezTo>
                        <a:pt x="1108" y="252"/>
                        <a:pt x="858" y="2"/>
                        <a:pt x="561" y="2"/>
                      </a:cubicBezTo>
                      <a:cubicBezTo>
                        <a:pt x="547" y="1"/>
                        <a:pt x="533" y="0"/>
                        <a:pt x="5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41"/>
                <p:cNvSpPr/>
                <p:nvPr/>
              </p:nvSpPr>
              <p:spPr>
                <a:xfrm flipH="1">
                  <a:off x="4914878" y="844802"/>
                  <a:ext cx="44367" cy="44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1" h="1251" extrusionOk="0">
                      <a:moveTo>
                        <a:pt x="669" y="82"/>
                      </a:moveTo>
                      <a:cubicBezTo>
                        <a:pt x="950" y="82"/>
                        <a:pt x="1179" y="335"/>
                        <a:pt x="1179" y="632"/>
                      </a:cubicBezTo>
                      <a:cubicBezTo>
                        <a:pt x="1179" y="941"/>
                        <a:pt x="929" y="1179"/>
                        <a:pt x="632" y="1179"/>
                      </a:cubicBezTo>
                      <a:cubicBezTo>
                        <a:pt x="310" y="1179"/>
                        <a:pt x="72" y="929"/>
                        <a:pt x="72" y="632"/>
                      </a:cubicBezTo>
                      <a:cubicBezTo>
                        <a:pt x="72" y="334"/>
                        <a:pt x="334" y="84"/>
                        <a:pt x="632" y="84"/>
                      </a:cubicBezTo>
                      <a:cubicBezTo>
                        <a:pt x="644" y="83"/>
                        <a:pt x="657" y="82"/>
                        <a:pt x="669" y="82"/>
                      </a:cubicBezTo>
                      <a:close/>
                      <a:moveTo>
                        <a:pt x="632" y="1"/>
                      </a:moveTo>
                      <a:cubicBezTo>
                        <a:pt x="286" y="1"/>
                        <a:pt x="1" y="286"/>
                        <a:pt x="1" y="632"/>
                      </a:cubicBezTo>
                      <a:cubicBezTo>
                        <a:pt x="1" y="977"/>
                        <a:pt x="286" y="1251"/>
                        <a:pt x="632" y="1251"/>
                      </a:cubicBezTo>
                      <a:cubicBezTo>
                        <a:pt x="965" y="1251"/>
                        <a:pt x="1251" y="965"/>
                        <a:pt x="1251" y="632"/>
                      </a:cubicBezTo>
                      <a:cubicBezTo>
                        <a:pt x="1251" y="286"/>
                        <a:pt x="965" y="1"/>
                        <a:pt x="6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41"/>
                <p:cNvSpPr/>
                <p:nvPr/>
              </p:nvSpPr>
              <p:spPr>
                <a:xfrm flipH="1">
                  <a:off x="4822386" y="847356"/>
                  <a:ext cx="39331" cy="39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" h="1108" extrusionOk="0">
                      <a:moveTo>
                        <a:pt x="560" y="0"/>
                      </a:moveTo>
                      <a:cubicBezTo>
                        <a:pt x="263" y="0"/>
                        <a:pt x="1" y="262"/>
                        <a:pt x="1" y="560"/>
                      </a:cubicBezTo>
                      <a:cubicBezTo>
                        <a:pt x="1" y="857"/>
                        <a:pt x="239" y="1107"/>
                        <a:pt x="560" y="1107"/>
                      </a:cubicBezTo>
                      <a:cubicBezTo>
                        <a:pt x="870" y="1107"/>
                        <a:pt x="1108" y="857"/>
                        <a:pt x="1108" y="560"/>
                      </a:cubicBezTo>
                      <a:cubicBezTo>
                        <a:pt x="1108" y="262"/>
                        <a:pt x="858" y="0"/>
                        <a:pt x="56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41"/>
                <p:cNvSpPr/>
                <p:nvPr/>
              </p:nvSpPr>
              <p:spPr>
                <a:xfrm flipH="1">
                  <a:off x="4819868" y="844802"/>
                  <a:ext cx="44792" cy="44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1251" extrusionOk="0">
                      <a:moveTo>
                        <a:pt x="643" y="60"/>
                      </a:moveTo>
                      <a:cubicBezTo>
                        <a:pt x="953" y="60"/>
                        <a:pt x="1191" y="322"/>
                        <a:pt x="1191" y="620"/>
                      </a:cubicBezTo>
                      <a:cubicBezTo>
                        <a:pt x="1191" y="917"/>
                        <a:pt x="941" y="1167"/>
                        <a:pt x="643" y="1167"/>
                      </a:cubicBezTo>
                      <a:cubicBezTo>
                        <a:pt x="346" y="1167"/>
                        <a:pt x="84" y="917"/>
                        <a:pt x="84" y="620"/>
                      </a:cubicBezTo>
                      <a:cubicBezTo>
                        <a:pt x="84" y="322"/>
                        <a:pt x="322" y="60"/>
                        <a:pt x="643" y="60"/>
                      </a:cubicBezTo>
                      <a:close/>
                      <a:moveTo>
                        <a:pt x="643" y="1"/>
                      </a:moveTo>
                      <a:cubicBezTo>
                        <a:pt x="298" y="1"/>
                        <a:pt x="12" y="286"/>
                        <a:pt x="12" y="632"/>
                      </a:cubicBezTo>
                      <a:cubicBezTo>
                        <a:pt x="1" y="977"/>
                        <a:pt x="286" y="1251"/>
                        <a:pt x="643" y="1251"/>
                      </a:cubicBezTo>
                      <a:cubicBezTo>
                        <a:pt x="977" y="1251"/>
                        <a:pt x="1263" y="965"/>
                        <a:pt x="1263" y="632"/>
                      </a:cubicBezTo>
                      <a:cubicBezTo>
                        <a:pt x="1263" y="286"/>
                        <a:pt x="977" y="1"/>
                        <a:pt x="6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41"/>
                <p:cNvSpPr/>
                <p:nvPr/>
              </p:nvSpPr>
              <p:spPr>
                <a:xfrm flipH="1">
                  <a:off x="6524103" y="2115371"/>
                  <a:ext cx="323902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33" h="501" extrusionOk="0">
                      <a:moveTo>
                        <a:pt x="1" y="0"/>
                      </a:moveTo>
                      <a:lnTo>
                        <a:pt x="1" y="500"/>
                      </a:lnTo>
                      <a:lnTo>
                        <a:pt x="9133" y="500"/>
                      </a:lnTo>
                      <a:lnTo>
                        <a:pt x="913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41"/>
                <p:cNvSpPr/>
                <p:nvPr/>
              </p:nvSpPr>
              <p:spPr>
                <a:xfrm flipH="1">
                  <a:off x="6446824" y="2115371"/>
                  <a:ext cx="45643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01" extrusionOk="0">
                      <a:moveTo>
                        <a:pt x="1" y="0"/>
                      </a:moveTo>
                      <a:lnTo>
                        <a:pt x="1" y="500"/>
                      </a:lnTo>
                      <a:lnTo>
                        <a:pt x="1287" y="500"/>
                      </a:lnTo>
                      <a:lnTo>
                        <a:pt x="128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41"/>
                <p:cNvSpPr/>
                <p:nvPr/>
              </p:nvSpPr>
              <p:spPr>
                <a:xfrm flipH="1">
                  <a:off x="6445973" y="2317628"/>
                  <a:ext cx="261838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3" h="501" extrusionOk="0">
                      <a:moveTo>
                        <a:pt x="1" y="0"/>
                      </a:moveTo>
                      <a:lnTo>
                        <a:pt x="1" y="501"/>
                      </a:lnTo>
                      <a:lnTo>
                        <a:pt x="7383" y="501"/>
                      </a:lnTo>
                      <a:lnTo>
                        <a:pt x="738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41"/>
                <p:cNvSpPr/>
                <p:nvPr/>
              </p:nvSpPr>
              <p:spPr>
                <a:xfrm flipH="1">
                  <a:off x="6731821" y="2317628"/>
                  <a:ext cx="116183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" h="501" extrusionOk="0">
                      <a:moveTo>
                        <a:pt x="1" y="0"/>
                      </a:moveTo>
                      <a:lnTo>
                        <a:pt x="1" y="501"/>
                      </a:lnTo>
                      <a:lnTo>
                        <a:pt x="3275" y="501"/>
                      </a:lnTo>
                      <a:lnTo>
                        <a:pt x="327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41"/>
                <p:cNvSpPr/>
                <p:nvPr/>
              </p:nvSpPr>
              <p:spPr>
                <a:xfrm flipH="1">
                  <a:off x="6629221" y="2385189"/>
                  <a:ext cx="218784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9" h="501" extrusionOk="0">
                      <a:moveTo>
                        <a:pt x="1" y="0"/>
                      </a:moveTo>
                      <a:lnTo>
                        <a:pt x="1" y="501"/>
                      </a:lnTo>
                      <a:lnTo>
                        <a:pt x="6168" y="501"/>
                      </a:lnTo>
                      <a:lnTo>
                        <a:pt x="616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550;p41"/>
                <p:cNvSpPr/>
                <p:nvPr/>
              </p:nvSpPr>
              <p:spPr>
                <a:xfrm flipH="1">
                  <a:off x="6446824" y="2250067"/>
                  <a:ext cx="401180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2" h="501" extrusionOk="0">
                      <a:moveTo>
                        <a:pt x="1" y="0"/>
                      </a:moveTo>
                      <a:lnTo>
                        <a:pt x="1" y="501"/>
                      </a:lnTo>
                      <a:lnTo>
                        <a:pt x="11312" y="501"/>
                      </a:lnTo>
                      <a:lnTo>
                        <a:pt x="113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41"/>
                <p:cNvSpPr/>
                <p:nvPr/>
              </p:nvSpPr>
              <p:spPr>
                <a:xfrm flipH="1">
                  <a:off x="6648656" y="2182932"/>
                  <a:ext cx="199349" cy="18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1" h="513" extrusionOk="0">
                      <a:moveTo>
                        <a:pt x="1" y="0"/>
                      </a:moveTo>
                      <a:lnTo>
                        <a:pt x="1" y="512"/>
                      </a:lnTo>
                      <a:lnTo>
                        <a:pt x="5621" y="512"/>
                      </a:lnTo>
                      <a:lnTo>
                        <a:pt x="562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552;p41"/>
                <p:cNvSpPr/>
                <p:nvPr/>
              </p:nvSpPr>
              <p:spPr>
                <a:xfrm flipH="1">
                  <a:off x="6445973" y="2182932"/>
                  <a:ext cx="157536" cy="18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2" h="513" extrusionOk="0">
                      <a:moveTo>
                        <a:pt x="1" y="0"/>
                      </a:moveTo>
                      <a:lnTo>
                        <a:pt x="1" y="512"/>
                      </a:lnTo>
                      <a:lnTo>
                        <a:pt x="4442" y="512"/>
                      </a:lnTo>
                      <a:lnTo>
                        <a:pt x="444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41"/>
                <p:cNvSpPr/>
                <p:nvPr/>
              </p:nvSpPr>
              <p:spPr>
                <a:xfrm flipH="1">
                  <a:off x="6486084" y="1389083"/>
                  <a:ext cx="11420" cy="1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311" extrusionOk="0">
                      <a:moveTo>
                        <a:pt x="322" y="1"/>
                      </a:moveTo>
                      <a:lnTo>
                        <a:pt x="0" y="72"/>
                      </a:lnTo>
                      <a:lnTo>
                        <a:pt x="48" y="120"/>
                      </a:lnTo>
                      <a:lnTo>
                        <a:pt x="167" y="251"/>
                      </a:lnTo>
                      <a:lnTo>
                        <a:pt x="155" y="251"/>
                      </a:lnTo>
                      <a:lnTo>
                        <a:pt x="214" y="310"/>
                      </a:lnTo>
                      <a:lnTo>
                        <a:pt x="322" y="1"/>
                      </a:lnTo>
                      <a:close/>
                    </a:path>
                  </a:pathLst>
                </a:custGeom>
                <a:solidFill>
                  <a:srgbClr val="DCE9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41"/>
                <p:cNvSpPr/>
                <p:nvPr/>
              </p:nvSpPr>
              <p:spPr>
                <a:xfrm flipH="1">
                  <a:off x="6423169" y="1710006"/>
                  <a:ext cx="420189" cy="22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8" h="6204" extrusionOk="0">
                      <a:moveTo>
                        <a:pt x="4707" y="626"/>
                      </a:moveTo>
                      <a:cubicBezTo>
                        <a:pt x="4915" y="626"/>
                        <a:pt x="5125" y="686"/>
                        <a:pt x="5311" y="810"/>
                      </a:cubicBezTo>
                      <a:cubicBezTo>
                        <a:pt x="5811" y="1132"/>
                        <a:pt x="5942" y="1822"/>
                        <a:pt x="5621" y="2310"/>
                      </a:cubicBezTo>
                      <a:cubicBezTo>
                        <a:pt x="5406" y="2620"/>
                        <a:pt x="5073" y="2798"/>
                        <a:pt x="4716" y="2798"/>
                      </a:cubicBezTo>
                      <a:cubicBezTo>
                        <a:pt x="4501" y="2798"/>
                        <a:pt x="4299" y="2739"/>
                        <a:pt x="4120" y="2620"/>
                      </a:cubicBezTo>
                      <a:cubicBezTo>
                        <a:pt x="3882" y="2453"/>
                        <a:pt x="3704" y="2215"/>
                        <a:pt x="3644" y="1941"/>
                      </a:cubicBezTo>
                      <a:cubicBezTo>
                        <a:pt x="3597" y="1655"/>
                        <a:pt x="3656" y="1370"/>
                        <a:pt x="3799" y="1120"/>
                      </a:cubicBezTo>
                      <a:cubicBezTo>
                        <a:pt x="4009" y="798"/>
                        <a:pt x="4355" y="626"/>
                        <a:pt x="4707" y="626"/>
                      </a:cubicBezTo>
                      <a:close/>
                      <a:moveTo>
                        <a:pt x="1" y="0"/>
                      </a:moveTo>
                      <a:lnTo>
                        <a:pt x="1" y="6204"/>
                      </a:lnTo>
                      <a:lnTo>
                        <a:pt x="2346" y="4049"/>
                      </a:lnTo>
                      <a:cubicBezTo>
                        <a:pt x="2554" y="3864"/>
                        <a:pt x="2821" y="3771"/>
                        <a:pt x="3088" y="3771"/>
                      </a:cubicBezTo>
                      <a:cubicBezTo>
                        <a:pt x="3372" y="3771"/>
                        <a:pt x="3656" y="3876"/>
                        <a:pt x="3870" y="4084"/>
                      </a:cubicBezTo>
                      <a:lnTo>
                        <a:pt x="4823" y="5001"/>
                      </a:lnTo>
                      <a:lnTo>
                        <a:pt x="7037" y="2989"/>
                      </a:lnTo>
                      <a:cubicBezTo>
                        <a:pt x="7245" y="2804"/>
                        <a:pt x="7509" y="2712"/>
                        <a:pt x="7773" y="2712"/>
                      </a:cubicBezTo>
                      <a:cubicBezTo>
                        <a:pt x="8054" y="2712"/>
                        <a:pt x="8335" y="2816"/>
                        <a:pt x="8550" y="3025"/>
                      </a:cubicBezTo>
                      <a:lnTo>
                        <a:pt x="11848" y="6204"/>
                      </a:lnTo>
                      <a:lnTo>
                        <a:pt x="1184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41"/>
                <p:cNvSpPr/>
                <p:nvPr/>
              </p:nvSpPr>
              <p:spPr>
                <a:xfrm flipH="1">
                  <a:off x="6424020" y="1931698"/>
                  <a:ext cx="420154" cy="1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7" h="36" extrusionOk="0">
                      <a:moveTo>
                        <a:pt x="0" y="0"/>
                      </a:moveTo>
                      <a:lnTo>
                        <a:pt x="0" y="36"/>
                      </a:lnTo>
                      <a:lnTo>
                        <a:pt x="11847" y="36"/>
                      </a:lnTo>
                      <a:lnTo>
                        <a:pt x="11847" y="0"/>
                      </a:lnTo>
                      <a:close/>
                    </a:path>
                  </a:pathLst>
                </a:custGeom>
                <a:solidFill>
                  <a:srgbClr val="DCE9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41"/>
                <p:cNvSpPr/>
                <p:nvPr/>
              </p:nvSpPr>
              <p:spPr>
                <a:xfrm flipH="1">
                  <a:off x="6633867" y="1734052"/>
                  <a:ext cx="80257" cy="73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2086" extrusionOk="0">
                      <a:moveTo>
                        <a:pt x="1086" y="0"/>
                      </a:moveTo>
                      <a:cubicBezTo>
                        <a:pt x="744" y="0"/>
                        <a:pt x="406" y="163"/>
                        <a:pt x="203" y="465"/>
                      </a:cubicBezTo>
                      <a:cubicBezTo>
                        <a:pt x="60" y="704"/>
                        <a:pt x="0" y="977"/>
                        <a:pt x="60" y="1263"/>
                      </a:cubicBezTo>
                      <a:cubicBezTo>
                        <a:pt x="119" y="1525"/>
                        <a:pt x="262" y="1763"/>
                        <a:pt x="500" y="1918"/>
                      </a:cubicBezTo>
                      <a:cubicBezTo>
                        <a:pt x="674" y="2031"/>
                        <a:pt x="873" y="2086"/>
                        <a:pt x="1070" y="2086"/>
                      </a:cubicBezTo>
                      <a:cubicBezTo>
                        <a:pt x="1411" y="2086"/>
                        <a:pt x="1749" y="1922"/>
                        <a:pt x="1953" y="1620"/>
                      </a:cubicBezTo>
                      <a:cubicBezTo>
                        <a:pt x="2262" y="1144"/>
                        <a:pt x="2131" y="477"/>
                        <a:pt x="1655" y="168"/>
                      </a:cubicBezTo>
                      <a:cubicBezTo>
                        <a:pt x="1481" y="55"/>
                        <a:pt x="1283" y="0"/>
                        <a:pt x="10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41"/>
                <p:cNvSpPr/>
                <p:nvPr/>
              </p:nvSpPr>
              <p:spPr>
                <a:xfrm flipH="1">
                  <a:off x="6632200" y="1732101"/>
                  <a:ext cx="83626" cy="771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" h="2176" extrusionOk="0">
                      <a:moveTo>
                        <a:pt x="1131" y="55"/>
                      </a:moveTo>
                      <a:cubicBezTo>
                        <a:pt x="1326" y="55"/>
                        <a:pt x="1521" y="110"/>
                        <a:pt x="1691" y="223"/>
                      </a:cubicBezTo>
                      <a:cubicBezTo>
                        <a:pt x="2179" y="544"/>
                        <a:pt x="2310" y="1199"/>
                        <a:pt x="1989" y="1675"/>
                      </a:cubicBezTo>
                      <a:cubicBezTo>
                        <a:pt x="1793" y="1977"/>
                        <a:pt x="1457" y="2141"/>
                        <a:pt x="1117" y="2141"/>
                      </a:cubicBezTo>
                      <a:cubicBezTo>
                        <a:pt x="921" y="2141"/>
                        <a:pt x="722" y="2086"/>
                        <a:pt x="548" y="1973"/>
                      </a:cubicBezTo>
                      <a:cubicBezTo>
                        <a:pt x="310" y="1818"/>
                        <a:pt x="167" y="1580"/>
                        <a:pt x="108" y="1318"/>
                      </a:cubicBezTo>
                      <a:cubicBezTo>
                        <a:pt x="48" y="1044"/>
                        <a:pt x="108" y="759"/>
                        <a:pt x="251" y="520"/>
                      </a:cubicBezTo>
                      <a:cubicBezTo>
                        <a:pt x="454" y="218"/>
                        <a:pt x="792" y="55"/>
                        <a:pt x="1131" y="55"/>
                      </a:cubicBezTo>
                      <a:close/>
                      <a:moveTo>
                        <a:pt x="1115" y="0"/>
                      </a:moveTo>
                      <a:cubicBezTo>
                        <a:pt x="761" y="0"/>
                        <a:pt x="419" y="172"/>
                        <a:pt x="215" y="497"/>
                      </a:cubicBezTo>
                      <a:cubicBezTo>
                        <a:pt x="48" y="735"/>
                        <a:pt x="1" y="1032"/>
                        <a:pt x="60" y="1306"/>
                      </a:cubicBezTo>
                      <a:cubicBezTo>
                        <a:pt x="120" y="1592"/>
                        <a:pt x="286" y="1854"/>
                        <a:pt x="524" y="1997"/>
                      </a:cubicBezTo>
                      <a:cubicBezTo>
                        <a:pt x="703" y="2116"/>
                        <a:pt x="905" y="2175"/>
                        <a:pt x="1120" y="2175"/>
                      </a:cubicBezTo>
                      <a:cubicBezTo>
                        <a:pt x="1477" y="2175"/>
                        <a:pt x="1822" y="1997"/>
                        <a:pt x="2025" y="1687"/>
                      </a:cubicBezTo>
                      <a:cubicBezTo>
                        <a:pt x="2358" y="1175"/>
                        <a:pt x="2215" y="509"/>
                        <a:pt x="1715" y="175"/>
                      </a:cubicBezTo>
                      <a:cubicBezTo>
                        <a:pt x="1528" y="58"/>
                        <a:pt x="1320" y="0"/>
                        <a:pt x="111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41"/>
                <p:cNvSpPr/>
                <p:nvPr/>
              </p:nvSpPr>
              <p:spPr>
                <a:xfrm flipH="1">
                  <a:off x="6424872" y="1806968"/>
                  <a:ext cx="419303" cy="12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23" h="3494" extrusionOk="0">
                      <a:moveTo>
                        <a:pt x="7797" y="0"/>
                      </a:moveTo>
                      <a:cubicBezTo>
                        <a:pt x="7542" y="0"/>
                        <a:pt x="7288" y="93"/>
                        <a:pt x="7084" y="279"/>
                      </a:cubicBezTo>
                      <a:lnTo>
                        <a:pt x="4822" y="2315"/>
                      </a:lnTo>
                      <a:lnTo>
                        <a:pt x="3846" y="1362"/>
                      </a:lnTo>
                      <a:cubicBezTo>
                        <a:pt x="3637" y="1160"/>
                        <a:pt x="3371" y="1058"/>
                        <a:pt x="3106" y="1058"/>
                      </a:cubicBezTo>
                      <a:cubicBezTo>
                        <a:pt x="2856" y="1058"/>
                        <a:pt x="2607" y="1148"/>
                        <a:pt x="2405" y="1326"/>
                      </a:cubicBezTo>
                      <a:lnTo>
                        <a:pt x="0" y="3493"/>
                      </a:lnTo>
                      <a:lnTo>
                        <a:pt x="11823" y="3493"/>
                      </a:lnTo>
                      <a:lnTo>
                        <a:pt x="8537" y="303"/>
                      </a:lnTo>
                      <a:cubicBezTo>
                        <a:pt x="8330" y="102"/>
                        <a:pt x="8063" y="0"/>
                        <a:pt x="77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41"/>
                <p:cNvSpPr/>
                <p:nvPr/>
              </p:nvSpPr>
              <p:spPr>
                <a:xfrm flipH="1">
                  <a:off x="6423595" y="1931698"/>
                  <a:ext cx="35" cy="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0"/>
                      </a:moveTo>
                      <a:close/>
                    </a:path>
                  </a:pathLst>
                </a:custGeom>
                <a:solidFill>
                  <a:srgbClr val="BBD4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41"/>
                <p:cNvSpPr/>
                <p:nvPr/>
              </p:nvSpPr>
              <p:spPr>
                <a:xfrm flipH="1">
                  <a:off x="6424020" y="1930044"/>
                  <a:ext cx="420154" cy="107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7" h="3037" extrusionOk="0">
                      <a:moveTo>
                        <a:pt x="0" y="1"/>
                      </a:moveTo>
                      <a:lnTo>
                        <a:pt x="0" y="3037"/>
                      </a:lnTo>
                      <a:lnTo>
                        <a:pt x="11847" y="3037"/>
                      </a:lnTo>
                      <a:lnTo>
                        <a:pt x="118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41"/>
                <p:cNvSpPr/>
                <p:nvPr/>
              </p:nvSpPr>
              <p:spPr>
                <a:xfrm flipH="1">
                  <a:off x="6135619" y="1893112"/>
                  <a:ext cx="271946" cy="211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8" h="5956" extrusionOk="0">
                      <a:moveTo>
                        <a:pt x="1444" y="1"/>
                      </a:moveTo>
                      <a:cubicBezTo>
                        <a:pt x="1417" y="1"/>
                        <a:pt x="1395" y="5"/>
                        <a:pt x="1381" y="17"/>
                      </a:cubicBezTo>
                      <a:lnTo>
                        <a:pt x="1357" y="17"/>
                      </a:lnTo>
                      <a:cubicBezTo>
                        <a:pt x="1262" y="17"/>
                        <a:pt x="1191" y="64"/>
                        <a:pt x="1131" y="100"/>
                      </a:cubicBezTo>
                      <a:cubicBezTo>
                        <a:pt x="1060" y="195"/>
                        <a:pt x="1072" y="314"/>
                        <a:pt x="1107" y="398"/>
                      </a:cubicBezTo>
                      <a:cubicBezTo>
                        <a:pt x="1143" y="505"/>
                        <a:pt x="1238" y="576"/>
                        <a:pt x="1322" y="660"/>
                      </a:cubicBezTo>
                      <a:cubicBezTo>
                        <a:pt x="1643" y="910"/>
                        <a:pt x="1846" y="1017"/>
                        <a:pt x="2143" y="1172"/>
                      </a:cubicBezTo>
                      <a:cubicBezTo>
                        <a:pt x="2238" y="1219"/>
                        <a:pt x="2322" y="1267"/>
                        <a:pt x="2429" y="1326"/>
                      </a:cubicBezTo>
                      <a:cubicBezTo>
                        <a:pt x="2810" y="1529"/>
                        <a:pt x="3227" y="1755"/>
                        <a:pt x="3501" y="1814"/>
                      </a:cubicBezTo>
                      <a:lnTo>
                        <a:pt x="3489" y="1886"/>
                      </a:lnTo>
                      <a:cubicBezTo>
                        <a:pt x="3215" y="1826"/>
                        <a:pt x="2965" y="1803"/>
                        <a:pt x="2679" y="1767"/>
                      </a:cubicBezTo>
                      <a:cubicBezTo>
                        <a:pt x="2390" y="1735"/>
                        <a:pt x="2137" y="1721"/>
                        <a:pt x="1905" y="1721"/>
                      </a:cubicBezTo>
                      <a:cubicBezTo>
                        <a:pt x="1698" y="1721"/>
                        <a:pt x="1507" y="1732"/>
                        <a:pt x="1322" y="1755"/>
                      </a:cubicBezTo>
                      <a:cubicBezTo>
                        <a:pt x="881" y="1814"/>
                        <a:pt x="333" y="1922"/>
                        <a:pt x="72" y="2279"/>
                      </a:cubicBezTo>
                      <a:cubicBezTo>
                        <a:pt x="36" y="2350"/>
                        <a:pt x="12" y="2410"/>
                        <a:pt x="48" y="2481"/>
                      </a:cubicBezTo>
                      <a:cubicBezTo>
                        <a:pt x="95" y="2588"/>
                        <a:pt x="214" y="2660"/>
                        <a:pt x="345" y="2696"/>
                      </a:cubicBezTo>
                      <a:cubicBezTo>
                        <a:pt x="397" y="2690"/>
                        <a:pt x="772" y="2654"/>
                        <a:pt x="1294" y="2654"/>
                      </a:cubicBezTo>
                      <a:cubicBezTo>
                        <a:pt x="1856" y="2654"/>
                        <a:pt x="2589" y="2696"/>
                        <a:pt x="3274" y="2862"/>
                      </a:cubicBezTo>
                      <a:lnTo>
                        <a:pt x="3262" y="2934"/>
                      </a:lnTo>
                      <a:cubicBezTo>
                        <a:pt x="2595" y="2776"/>
                        <a:pt x="1879" y="2736"/>
                        <a:pt x="1322" y="2736"/>
                      </a:cubicBezTo>
                      <a:cubicBezTo>
                        <a:pt x="786" y="2736"/>
                        <a:pt x="398" y="2773"/>
                        <a:pt x="345" y="2779"/>
                      </a:cubicBezTo>
                      <a:lnTo>
                        <a:pt x="333" y="2779"/>
                      </a:lnTo>
                      <a:cubicBezTo>
                        <a:pt x="310" y="2803"/>
                        <a:pt x="298" y="2803"/>
                        <a:pt x="286" y="2815"/>
                      </a:cubicBezTo>
                      <a:cubicBezTo>
                        <a:pt x="131" y="2886"/>
                        <a:pt x="36" y="2993"/>
                        <a:pt x="12" y="3112"/>
                      </a:cubicBezTo>
                      <a:cubicBezTo>
                        <a:pt x="0" y="3184"/>
                        <a:pt x="36" y="3279"/>
                        <a:pt x="95" y="3362"/>
                      </a:cubicBezTo>
                      <a:cubicBezTo>
                        <a:pt x="147" y="3425"/>
                        <a:pt x="254" y="3460"/>
                        <a:pt x="407" y="3460"/>
                      </a:cubicBezTo>
                      <a:cubicBezTo>
                        <a:pt x="429" y="3460"/>
                        <a:pt x="452" y="3459"/>
                        <a:pt x="476" y="3458"/>
                      </a:cubicBezTo>
                      <a:cubicBezTo>
                        <a:pt x="643" y="3434"/>
                        <a:pt x="822" y="3434"/>
                        <a:pt x="988" y="3434"/>
                      </a:cubicBezTo>
                      <a:lnTo>
                        <a:pt x="1084" y="3434"/>
                      </a:lnTo>
                      <a:cubicBezTo>
                        <a:pt x="1560" y="3434"/>
                        <a:pt x="2155" y="3434"/>
                        <a:pt x="2798" y="3660"/>
                      </a:cubicBezTo>
                      <a:cubicBezTo>
                        <a:pt x="2846" y="3672"/>
                        <a:pt x="2846" y="3696"/>
                        <a:pt x="2846" y="3719"/>
                      </a:cubicBezTo>
                      <a:cubicBezTo>
                        <a:pt x="2846" y="3767"/>
                        <a:pt x="2834" y="3779"/>
                        <a:pt x="2310" y="3791"/>
                      </a:cubicBezTo>
                      <a:lnTo>
                        <a:pt x="2143" y="3815"/>
                      </a:lnTo>
                      <a:cubicBezTo>
                        <a:pt x="1727" y="3827"/>
                        <a:pt x="1429" y="3839"/>
                        <a:pt x="1024" y="3969"/>
                      </a:cubicBezTo>
                      <a:cubicBezTo>
                        <a:pt x="953" y="4005"/>
                        <a:pt x="845" y="4029"/>
                        <a:pt x="786" y="4089"/>
                      </a:cubicBezTo>
                      <a:cubicBezTo>
                        <a:pt x="726" y="4136"/>
                        <a:pt x="703" y="4208"/>
                        <a:pt x="714" y="4267"/>
                      </a:cubicBezTo>
                      <a:cubicBezTo>
                        <a:pt x="726" y="4350"/>
                        <a:pt x="774" y="4434"/>
                        <a:pt x="869" y="4481"/>
                      </a:cubicBezTo>
                      <a:cubicBezTo>
                        <a:pt x="991" y="4554"/>
                        <a:pt x="1129" y="4578"/>
                        <a:pt x="1275" y="4578"/>
                      </a:cubicBezTo>
                      <a:cubicBezTo>
                        <a:pt x="1345" y="4578"/>
                        <a:pt x="1416" y="4572"/>
                        <a:pt x="1488" y="4565"/>
                      </a:cubicBezTo>
                      <a:lnTo>
                        <a:pt x="1846" y="4565"/>
                      </a:lnTo>
                      <a:cubicBezTo>
                        <a:pt x="2191" y="4565"/>
                        <a:pt x="2560" y="4589"/>
                        <a:pt x="2917" y="4612"/>
                      </a:cubicBezTo>
                      <a:cubicBezTo>
                        <a:pt x="3286" y="4660"/>
                        <a:pt x="3548" y="4708"/>
                        <a:pt x="3882" y="4946"/>
                      </a:cubicBezTo>
                      <a:cubicBezTo>
                        <a:pt x="4274" y="5220"/>
                        <a:pt x="4703" y="5493"/>
                        <a:pt x="5167" y="5696"/>
                      </a:cubicBezTo>
                      <a:cubicBezTo>
                        <a:pt x="5571" y="5868"/>
                        <a:pt x="5980" y="5955"/>
                        <a:pt x="6360" y="5955"/>
                      </a:cubicBezTo>
                      <a:cubicBezTo>
                        <a:pt x="6586" y="5955"/>
                        <a:pt x="6802" y="5925"/>
                        <a:pt x="7001" y="5863"/>
                      </a:cubicBezTo>
                      <a:cubicBezTo>
                        <a:pt x="7037" y="5851"/>
                        <a:pt x="7096" y="5839"/>
                        <a:pt x="7144" y="5839"/>
                      </a:cubicBezTo>
                      <a:lnTo>
                        <a:pt x="7668" y="2838"/>
                      </a:lnTo>
                      <a:cubicBezTo>
                        <a:pt x="7370" y="2672"/>
                        <a:pt x="7084" y="2541"/>
                        <a:pt x="6787" y="2398"/>
                      </a:cubicBezTo>
                      <a:cubicBezTo>
                        <a:pt x="6227" y="2100"/>
                        <a:pt x="5822" y="1850"/>
                        <a:pt x="5513" y="1612"/>
                      </a:cubicBezTo>
                      <a:cubicBezTo>
                        <a:pt x="5370" y="1505"/>
                        <a:pt x="5227" y="1433"/>
                        <a:pt x="5096" y="1338"/>
                      </a:cubicBezTo>
                      <a:cubicBezTo>
                        <a:pt x="5001" y="1291"/>
                        <a:pt x="4929" y="1231"/>
                        <a:pt x="4834" y="1195"/>
                      </a:cubicBezTo>
                      <a:cubicBezTo>
                        <a:pt x="4655" y="1076"/>
                        <a:pt x="4465" y="969"/>
                        <a:pt x="4274" y="862"/>
                      </a:cubicBezTo>
                      <a:lnTo>
                        <a:pt x="4227" y="838"/>
                      </a:lnTo>
                      <a:cubicBezTo>
                        <a:pt x="4140" y="783"/>
                        <a:pt x="4033" y="723"/>
                        <a:pt x="3939" y="723"/>
                      </a:cubicBezTo>
                      <a:cubicBezTo>
                        <a:pt x="3891" y="723"/>
                        <a:pt x="3846" y="738"/>
                        <a:pt x="3810" y="779"/>
                      </a:cubicBezTo>
                      <a:cubicBezTo>
                        <a:pt x="3667" y="945"/>
                        <a:pt x="3941" y="1338"/>
                        <a:pt x="4036" y="1481"/>
                      </a:cubicBezTo>
                      <a:cubicBezTo>
                        <a:pt x="4203" y="1719"/>
                        <a:pt x="4417" y="1922"/>
                        <a:pt x="4691" y="2112"/>
                      </a:cubicBezTo>
                      <a:cubicBezTo>
                        <a:pt x="4810" y="2195"/>
                        <a:pt x="4798" y="2279"/>
                        <a:pt x="4775" y="2374"/>
                      </a:cubicBezTo>
                      <a:cubicBezTo>
                        <a:pt x="4775" y="2398"/>
                        <a:pt x="4775" y="2422"/>
                        <a:pt x="4763" y="2457"/>
                      </a:cubicBezTo>
                      <a:cubicBezTo>
                        <a:pt x="4763" y="2576"/>
                        <a:pt x="4763" y="2696"/>
                        <a:pt x="4798" y="2827"/>
                      </a:cubicBezTo>
                      <a:cubicBezTo>
                        <a:pt x="4834" y="3065"/>
                        <a:pt x="4929" y="3303"/>
                        <a:pt x="5048" y="3517"/>
                      </a:cubicBezTo>
                      <a:cubicBezTo>
                        <a:pt x="5286" y="3886"/>
                        <a:pt x="5667" y="4184"/>
                        <a:pt x="6108" y="4315"/>
                      </a:cubicBezTo>
                      <a:lnTo>
                        <a:pt x="6084" y="4398"/>
                      </a:lnTo>
                      <a:cubicBezTo>
                        <a:pt x="5644" y="4255"/>
                        <a:pt x="5239" y="3958"/>
                        <a:pt x="5001" y="3565"/>
                      </a:cubicBezTo>
                      <a:cubicBezTo>
                        <a:pt x="4870" y="3350"/>
                        <a:pt x="4775" y="3100"/>
                        <a:pt x="4739" y="2838"/>
                      </a:cubicBezTo>
                      <a:cubicBezTo>
                        <a:pt x="4715" y="2719"/>
                        <a:pt x="4703" y="2588"/>
                        <a:pt x="4703" y="2457"/>
                      </a:cubicBezTo>
                      <a:cubicBezTo>
                        <a:pt x="4703" y="2422"/>
                        <a:pt x="4703" y="2398"/>
                        <a:pt x="4715" y="2362"/>
                      </a:cubicBezTo>
                      <a:cubicBezTo>
                        <a:pt x="4739" y="2279"/>
                        <a:pt x="4739" y="2231"/>
                        <a:pt x="4655" y="2184"/>
                      </a:cubicBezTo>
                      <a:cubicBezTo>
                        <a:pt x="4382" y="1993"/>
                        <a:pt x="4155" y="1791"/>
                        <a:pt x="3977" y="1529"/>
                      </a:cubicBezTo>
                      <a:cubicBezTo>
                        <a:pt x="3882" y="1410"/>
                        <a:pt x="3691" y="1112"/>
                        <a:pt x="3703" y="910"/>
                      </a:cubicBezTo>
                      <a:cubicBezTo>
                        <a:pt x="3643" y="886"/>
                        <a:pt x="3572" y="850"/>
                        <a:pt x="3512" y="814"/>
                      </a:cubicBezTo>
                      <a:lnTo>
                        <a:pt x="3310" y="731"/>
                      </a:lnTo>
                      <a:cubicBezTo>
                        <a:pt x="2810" y="505"/>
                        <a:pt x="2250" y="255"/>
                        <a:pt x="1762" y="88"/>
                      </a:cubicBezTo>
                      <a:cubicBezTo>
                        <a:pt x="1738" y="88"/>
                        <a:pt x="1727" y="76"/>
                        <a:pt x="1715" y="76"/>
                      </a:cubicBezTo>
                      <a:cubicBezTo>
                        <a:pt x="1660" y="49"/>
                        <a:pt x="1529" y="1"/>
                        <a:pt x="1444" y="1"/>
                      </a:cubicBezTo>
                      <a:close/>
                    </a:path>
                  </a:pathLst>
                </a:custGeom>
                <a:solidFill>
                  <a:srgbClr val="F9E9DD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41"/>
                <p:cNvSpPr/>
                <p:nvPr/>
              </p:nvSpPr>
              <p:spPr>
                <a:xfrm flipH="1">
                  <a:off x="6395294" y="1988690"/>
                  <a:ext cx="35" cy="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41"/>
                <p:cNvSpPr/>
                <p:nvPr/>
              </p:nvSpPr>
              <p:spPr>
                <a:xfrm flipH="1">
                  <a:off x="5351913" y="1272971"/>
                  <a:ext cx="264782" cy="462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6" h="13042" extrusionOk="0">
                      <a:moveTo>
                        <a:pt x="2429" y="1980"/>
                      </a:moveTo>
                      <a:cubicBezTo>
                        <a:pt x="2581" y="1980"/>
                        <a:pt x="2734" y="2008"/>
                        <a:pt x="2882" y="2060"/>
                      </a:cubicBezTo>
                      <a:cubicBezTo>
                        <a:pt x="2953" y="2084"/>
                        <a:pt x="3049" y="2120"/>
                        <a:pt x="3108" y="2156"/>
                      </a:cubicBezTo>
                      <a:lnTo>
                        <a:pt x="3108" y="2179"/>
                      </a:lnTo>
                      <a:cubicBezTo>
                        <a:pt x="2870" y="2144"/>
                        <a:pt x="2382" y="2072"/>
                        <a:pt x="2156" y="2013"/>
                      </a:cubicBezTo>
                      <a:cubicBezTo>
                        <a:pt x="2245" y="1990"/>
                        <a:pt x="2337" y="1980"/>
                        <a:pt x="2429" y="1980"/>
                      </a:cubicBezTo>
                      <a:close/>
                      <a:moveTo>
                        <a:pt x="2537" y="2358"/>
                      </a:moveTo>
                      <a:cubicBezTo>
                        <a:pt x="2644" y="2358"/>
                        <a:pt x="2739" y="2501"/>
                        <a:pt x="2739" y="2667"/>
                      </a:cubicBezTo>
                      <a:cubicBezTo>
                        <a:pt x="2739" y="2846"/>
                        <a:pt x="2644" y="2977"/>
                        <a:pt x="2537" y="2977"/>
                      </a:cubicBezTo>
                      <a:cubicBezTo>
                        <a:pt x="2441" y="2977"/>
                        <a:pt x="2346" y="2846"/>
                        <a:pt x="2346" y="2667"/>
                      </a:cubicBezTo>
                      <a:cubicBezTo>
                        <a:pt x="2346" y="2489"/>
                        <a:pt x="2441" y="2358"/>
                        <a:pt x="2537" y="2358"/>
                      </a:cubicBezTo>
                      <a:close/>
                      <a:moveTo>
                        <a:pt x="596" y="2370"/>
                      </a:moveTo>
                      <a:cubicBezTo>
                        <a:pt x="691" y="2370"/>
                        <a:pt x="786" y="2501"/>
                        <a:pt x="786" y="2679"/>
                      </a:cubicBezTo>
                      <a:cubicBezTo>
                        <a:pt x="786" y="2858"/>
                        <a:pt x="691" y="2989"/>
                        <a:pt x="596" y="2989"/>
                      </a:cubicBezTo>
                      <a:cubicBezTo>
                        <a:pt x="489" y="2989"/>
                        <a:pt x="393" y="2858"/>
                        <a:pt x="393" y="2679"/>
                      </a:cubicBezTo>
                      <a:cubicBezTo>
                        <a:pt x="393" y="2501"/>
                        <a:pt x="489" y="2370"/>
                        <a:pt x="596" y="2370"/>
                      </a:cubicBezTo>
                      <a:close/>
                      <a:moveTo>
                        <a:pt x="7001" y="2441"/>
                      </a:moveTo>
                      <a:lnTo>
                        <a:pt x="7025" y="2465"/>
                      </a:lnTo>
                      <a:cubicBezTo>
                        <a:pt x="7025" y="2465"/>
                        <a:pt x="6763" y="2548"/>
                        <a:pt x="6573" y="2858"/>
                      </a:cubicBezTo>
                      <a:cubicBezTo>
                        <a:pt x="6620" y="2870"/>
                        <a:pt x="6739" y="2941"/>
                        <a:pt x="6799" y="3084"/>
                      </a:cubicBezTo>
                      <a:cubicBezTo>
                        <a:pt x="6859" y="3227"/>
                        <a:pt x="6823" y="3429"/>
                        <a:pt x="6704" y="3644"/>
                      </a:cubicBezTo>
                      <a:lnTo>
                        <a:pt x="6680" y="3632"/>
                      </a:lnTo>
                      <a:cubicBezTo>
                        <a:pt x="6799" y="3406"/>
                        <a:pt x="6823" y="3227"/>
                        <a:pt x="6763" y="3096"/>
                      </a:cubicBezTo>
                      <a:cubicBezTo>
                        <a:pt x="6704" y="2965"/>
                        <a:pt x="6585" y="2906"/>
                        <a:pt x="6561" y="2894"/>
                      </a:cubicBezTo>
                      <a:lnTo>
                        <a:pt x="6561" y="2906"/>
                      </a:lnTo>
                      <a:cubicBezTo>
                        <a:pt x="6454" y="3096"/>
                        <a:pt x="6358" y="3382"/>
                        <a:pt x="6382" y="3787"/>
                      </a:cubicBezTo>
                      <a:lnTo>
                        <a:pt x="6347" y="3787"/>
                      </a:lnTo>
                      <a:cubicBezTo>
                        <a:pt x="6323" y="2632"/>
                        <a:pt x="7001" y="2453"/>
                        <a:pt x="7001" y="2441"/>
                      </a:cubicBezTo>
                      <a:close/>
                      <a:moveTo>
                        <a:pt x="1263" y="3489"/>
                      </a:moveTo>
                      <a:lnTo>
                        <a:pt x="1322" y="3525"/>
                      </a:lnTo>
                      <a:cubicBezTo>
                        <a:pt x="1084" y="3870"/>
                        <a:pt x="1084" y="4037"/>
                        <a:pt x="1132" y="4108"/>
                      </a:cubicBezTo>
                      <a:cubicBezTo>
                        <a:pt x="1183" y="4193"/>
                        <a:pt x="1325" y="4205"/>
                        <a:pt x="1402" y="4205"/>
                      </a:cubicBezTo>
                      <a:cubicBezTo>
                        <a:pt x="1433" y="4205"/>
                        <a:pt x="1453" y="4203"/>
                        <a:pt x="1453" y="4203"/>
                      </a:cubicBezTo>
                      <a:lnTo>
                        <a:pt x="1465" y="4263"/>
                      </a:lnTo>
                      <a:lnTo>
                        <a:pt x="1370" y="4263"/>
                      </a:lnTo>
                      <a:cubicBezTo>
                        <a:pt x="1274" y="4263"/>
                        <a:pt x="1132" y="4239"/>
                        <a:pt x="1072" y="4144"/>
                      </a:cubicBezTo>
                      <a:cubicBezTo>
                        <a:pt x="989" y="4001"/>
                        <a:pt x="1048" y="3787"/>
                        <a:pt x="1263" y="3489"/>
                      </a:cubicBezTo>
                      <a:close/>
                      <a:moveTo>
                        <a:pt x="3132" y="4561"/>
                      </a:moveTo>
                      <a:lnTo>
                        <a:pt x="3132" y="4620"/>
                      </a:lnTo>
                      <a:cubicBezTo>
                        <a:pt x="3132" y="4644"/>
                        <a:pt x="3096" y="5358"/>
                        <a:pt x="2703" y="5513"/>
                      </a:cubicBezTo>
                      <a:cubicBezTo>
                        <a:pt x="2656" y="5525"/>
                        <a:pt x="2620" y="5537"/>
                        <a:pt x="2560" y="5537"/>
                      </a:cubicBezTo>
                      <a:cubicBezTo>
                        <a:pt x="2334" y="5537"/>
                        <a:pt x="2048" y="5370"/>
                        <a:pt x="1739" y="5049"/>
                      </a:cubicBezTo>
                      <a:lnTo>
                        <a:pt x="1691" y="5001"/>
                      </a:lnTo>
                      <a:lnTo>
                        <a:pt x="1751" y="4989"/>
                      </a:lnTo>
                      <a:cubicBezTo>
                        <a:pt x="1751" y="4989"/>
                        <a:pt x="2477" y="4882"/>
                        <a:pt x="3096" y="4584"/>
                      </a:cubicBezTo>
                      <a:lnTo>
                        <a:pt x="3132" y="4561"/>
                      </a:lnTo>
                      <a:close/>
                      <a:moveTo>
                        <a:pt x="1572" y="0"/>
                      </a:moveTo>
                      <a:cubicBezTo>
                        <a:pt x="1489" y="834"/>
                        <a:pt x="572" y="1310"/>
                        <a:pt x="560" y="1322"/>
                      </a:cubicBezTo>
                      <a:lnTo>
                        <a:pt x="536" y="1263"/>
                      </a:lnTo>
                      <a:cubicBezTo>
                        <a:pt x="548" y="1263"/>
                        <a:pt x="1429" y="810"/>
                        <a:pt x="1513" y="0"/>
                      </a:cubicBezTo>
                      <a:lnTo>
                        <a:pt x="1513" y="0"/>
                      </a:lnTo>
                      <a:cubicBezTo>
                        <a:pt x="1263" y="322"/>
                        <a:pt x="858" y="774"/>
                        <a:pt x="310" y="1001"/>
                      </a:cubicBezTo>
                      <a:cubicBezTo>
                        <a:pt x="274" y="1346"/>
                        <a:pt x="251" y="1715"/>
                        <a:pt x="215" y="2144"/>
                      </a:cubicBezTo>
                      <a:cubicBezTo>
                        <a:pt x="417" y="2048"/>
                        <a:pt x="632" y="2013"/>
                        <a:pt x="846" y="2013"/>
                      </a:cubicBezTo>
                      <a:cubicBezTo>
                        <a:pt x="917" y="2013"/>
                        <a:pt x="1024" y="2013"/>
                        <a:pt x="1096" y="2036"/>
                      </a:cubicBezTo>
                      <a:lnTo>
                        <a:pt x="1096" y="2048"/>
                      </a:lnTo>
                      <a:cubicBezTo>
                        <a:pt x="870" y="2096"/>
                        <a:pt x="477" y="2156"/>
                        <a:pt x="215" y="2191"/>
                      </a:cubicBezTo>
                      <a:cubicBezTo>
                        <a:pt x="155" y="3060"/>
                        <a:pt x="84" y="4120"/>
                        <a:pt x="12" y="5287"/>
                      </a:cubicBezTo>
                      <a:cubicBezTo>
                        <a:pt x="1" y="5501"/>
                        <a:pt x="1" y="5680"/>
                        <a:pt x="24" y="5846"/>
                      </a:cubicBezTo>
                      <a:cubicBezTo>
                        <a:pt x="108" y="6477"/>
                        <a:pt x="382" y="6918"/>
                        <a:pt x="834" y="7192"/>
                      </a:cubicBezTo>
                      <a:cubicBezTo>
                        <a:pt x="1195" y="7404"/>
                        <a:pt x="1631" y="7475"/>
                        <a:pt x="2051" y="7475"/>
                      </a:cubicBezTo>
                      <a:cubicBezTo>
                        <a:pt x="2881" y="7475"/>
                        <a:pt x="3652" y="7200"/>
                        <a:pt x="3668" y="7192"/>
                      </a:cubicBezTo>
                      <a:lnTo>
                        <a:pt x="3680" y="7192"/>
                      </a:lnTo>
                      <a:lnTo>
                        <a:pt x="3680" y="7180"/>
                      </a:lnTo>
                      <a:cubicBezTo>
                        <a:pt x="3680" y="7180"/>
                        <a:pt x="4049" y="7025"/>
                        <a:pt x="4763" y="6835"/>
                      </a:cubicBezTo>
                      <a:lnTo>
                        <a:pt x="4763" y="6835"/>
                      </a:lnTo>
                      <a:cubicBezTo>
                        <a:pt x="4763" y="6835"/>
                        <a:pt x="4370" y="7656"/>
                        <a:pt x="3703" y="7954"/>
                      </a:cubicBezTo>
                      <a:lnTo>
                        <a:pt x="3668" y="9537"/>
                      </a:lnTo>
                      <a:lnTo>
                        <a:pt x="3596" y="9537"/>
                      </a:lnTo>
                      <a:lnTo>
                        <a:pt x="3596" y="9335"/>
                      </a:lnTo>
                      <a:lnTo>
                        <a:pt x="2715" y="9430"/>
                      </a:lnTo>
                      <a:cubicBezTo>
                        <a:pt x="2608" y="9633"/>
                        <a:pt x="2096" y="10537"/>
                        <a:pt x="2084" y="11395"/>
                      </a:cubicBezTo>
                      <a:cubicBezTo>
                        <a:pt x="2084" y="11800"/>
                        <a:pt x="2167" y="12169"/>
                        <a:pt x="2417" y="12466"/>
                      </a:cubicBezTo>
                      <a:cubicBezTo>
                        <a:pt x="2477" y="12550"/>
                        <a:pt x="2572" y="12621"/>
                        <a:pt x="2644" y="12681"/>
                      </a:cubicBezTo>
                      <a:cubicBezTo>
                        <a:pt x="2906" y="12871"/>
                        <a:pt x="3299" y="13002"/>
                        <a:pt x="3822" y="13038"/>
                      </a:cubicBezTo>
                      <a:cubicBezTo>
                        <a:pt x="3880" y="13040"/>
                        <a:pt x="3937" y="13042"/>
                        <a:pt x="3994" y="13042"/>
                      </a:cubicBezTo>
                      <a:cubicBezTo>
                        <a:pt x="4933" y="13042"/>
                        <a:pt x="5653" y="12673"/>
                        <a:pt x="6204" y="12145"/>
                      </a:cubicBezTo>
                      <a:cubicBezTo>
                        <a:pt x="6382" y="10668"/>
                        <a:pt x="6525" y="9573"/>
                        <a:pt x="6620" y="8978"/>
                      </a:cubicBezTo>
                      <a:lnTo>
                        <a:pt x="6620" y="8978"/>
                      </a:lnTo>
                      <a:lnTo>
                        <a:pt x="6525" y="8990"/>
                      </a:lnTo>
                      <a:lnTo>
                        <a:pt x="6513" y="9037"/>
                      </a:lnTo>
                      <a:lnTo>
                        <a:pt x="6442" y="9037"/>
                      </a:lnTo>
                      <a:lnTo>
                        <a:pt x="6442" y="4453"/>
                      </a:lnTo>
                      <a:lnTo>
                        <a:pt x="6454" y="4442"/>
                      </a:lnTo>
                      <a:cubicBezTo>
                        <a:pt x="6680" y="4239"/>
                        <a:pt x="6870" y="4025"/>
                        <a:pt x="7001" y="3858"/>
                      </a:cubicBezTo>
                      <a:cubicBezTo>
                        <a:pt x="7240" y="3560"/>
                        <a:pt x="7394" y="3203"/>
                        <a:pt x="7418" y="2858"/>
                      </a:cubicBezTo>
                      <a:cubicBezTo>
                        <a:pt x="7466" y="2429"/>
                        <a:pt x="7347" y="2191"/>
                        <a:pt x="7049" y="2144"/>
                      </a:cubicBezTo>
                      <a:cubicBezTo>
                        <a:pt x="7005" y="2137"/>
                        <a:pt x="6963" y="2133"/>
                        <a:pt x="6922" y="2133"/>
                      </a:cubicBezTo>
                      <a:cubicBezTo>
                        <a:pt x="6546" y="2133"/>
                        <a:pt x="6272" y="2410"/>
                        <a:pt x="6132" y="2667"/>
                      </a:cubicBezTo>
                      <a:lnTo>
                        <a:pt x="6108" y="2691"/>
                      </a:lnTo>
                      <a:cubicBezTo>
                        <a:pt x="6062" y="2921"/>
                        <a:pt x="5860" y="3080"/>
                        <a:pt x="5639" y="3080"/>
                      </a:cubicBezTo>
                      <a:cubicBezTo>
                        <a:pt x="5574" y="3080"/>
                        <a:pt x="5507" y="3066"/>
                        <a:pt x="5442" y="3037"/>
                      </a:cubicBezTo>
                      <a:cubicBezTo>
                        <a:pt x="4358" y="2548"/>
                        <a:pt x="2156" y="1405"/>
                        <a:pt x="1572" y="0"/>
                      </a:cubicBezTo>
                      <a:close/>
                    </a:path>
                  </a:pathLst>
                </a:custGeom>
                <a:solidFill>
                  <a:srgbClr val="F9E9D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41"/>
                <p:cNvSpPr/>
                <p:nvPr/>
              </p:nvSpPr>
              <p:spPr>
                <a:xfrm flipH="1">
                  <a:off x="5508137" y="1438912"/>
                  <a:ext cx="43941" cy="281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9" h="794" extrusionOk="0">
                      <a:moveTo>
                        <a:pt x="1238" y="1"/>
                      </a:moveTo>
                      <a:cubicBezTo>
                        <a:pt x="738" y="239"/>
                        <a:pt x="179" y="334"/>
                        <a:pt x="0" y="370"/>
                      </a:cubicBezTo>
                      <a:cubicBezTo>
                        <a:pt x="295" y="654"/>
                        <a:pt x="541" y="793"/>
                        <a:pt x="738" y="793"/>
                      </a:cubicBezTo>
                      <a:cubicBezTo>
                        <a:pt x="780" y="793"/>
                        <a:pt x="820" y="787"/>
                        <a:pt x="857" y="775"/>
                      </a:cubicBezTo>
                      <a:cubicBezTo>
                        <a:pt x="1155" y="667"/>
                        <a:pt x="1227" y="155"/>
                        <a:pt x="12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41"/>
                <p:cNvSpPr/>
                <p:nvPr/>
              </p:nvSpPr>
              <p:spPr>
                <a:xfrm flipH="1">
                  <a:off x="5223105" y="1150936"/>
                  <a:ext cx="396534" cy="45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81" h="12967" extrusionOk="0">
                      <a:moveTo>
                        <a:pt x="8977" y="1"/>
                      </a:moveTo>
                      <a:cubicBezTo>
                        <a:pt x="8037" y="1"/>
                        <a:pt x="7239" y="596"/>
                        <a:pt x="6906" y="1429"/>
                      </a:cubicBezTo>
                      <a:cubicBezTo>
                        <a:pt x="5841" y="798"/>
                        <a:pt x="4472" y="352"/>
                        <a:pt x="3193" y="352"/>
                      </a:cubicBezTo>
                      <a:cubicBezTo>
                        <a:pt x="2400" y="352"/>
                        <a:pt x="1641" y="523"/>
                        <a:pt x="1012" y="929"/>
                      </a:cubicBezTo>
                      <a:cubicBezTo>
                        <a:pt x="476" y="1263"/>
                        <a:pt x="226" y="1715"/>
                        <a:pt x="179" y="2203"/>
                      </a:cubicBezTo>
                      <a:lnTo>
                        <a:pt x="179" y="2239"/>
                      </a:lnTo>
                      <a:lnTo>
                        <a:pt x="179" y="2394"/>
                      </a:lnTo>
                      <a:lnTo>
                        <a:pt x="155" y="3346"/>
                      </a:lnTo>
                      <a:lnTo>
                        <a:pt x="155" y="4513"/>
                      </a:lnTo>
                      <a:cubicBezTo>
                        <a:pt x="214" y="4501"/>
                        <a:pt x="262" y="4477"/>
                        <a:pt x="322" y="4454"/>
                      </a:cubicBezTo>
                      <a:lnTo>
                        <a:pt x="322" y="4454"/>
                      </a:lnTo>
                      <a:cubicBezTo>
                        <a:pt x="286" y="4799"/>
                        <a:pt x="262" y="5180"/>
                        <a:pt x="226" y="5608"/>
                      </a:cubicBezTo>
                      <a:lnTo>
                        <a:pt x="214" y="5608"/>
                      </a:lnTo>
                      <a:lnTo>
                        <a:pt x="214" y="5632"/>
                      </a:lnTo>
                      <a:cubicBezTo>
                        <a:pt x="155" y="6501"/>
                        <a:pt x="84" y="7549"/>
                        <a:pt x="24" y="8728"/>
                      </a:cubicBezTo>
                      <a:cubicBezTo>
                        <a:pt x="0" y="8942"/>
                        <a:pt x="0" y="9145"/>
                        <a:pt x="36" y="9299"/>
                      </a:cubicBezTo>
                      <a:cubicBezTo>
                        <a:pt x="119" y="9942"/>
                        <a:pt x="405" y="10419"/>
                        <a:pt x="869" y="10692"/>
                      </a:cubicBezTo>
                      <a:cubicBezTo>
                        <a:pt x="1241" y="10913"/>
                        <a:pt x="1689" y="10987"/>
                        <a:pt x="2120" y="10987"/>
                      </a:cubicBezTo>
                      <a:cubicBezTo>
                        <a:pt x="2852" y="10987"/>
                        <a:pt x="3535" y="10776"/>
                        <a:pt x="3715" y="10716"/>
                      </a:cubicBezTo>
                      <a:lnTo>
                        <a:pt x="3715" y="10716"/>
                      </a:lnTo>
                      <a:lnTo>
                        <a:pt x="3667" y="12693"/>
                      </a:lnTo>
                      <a:lnTo>
                        <a:pt x="2739" y="12800"/>
                      </a:lnTo>
                      <a:cubicBezTo>
                        <a:pt x="2727" y="12812"/>
                        <a:pt x="2715" y="12835"/>
                        <a:pt x="2679" y="12847"/>
                      </a:cubicBezTo>
                      <a:cubicBezTo>
                        <a:pt x="2715" y="12835"/>
                        <a:pt x="2762" y="12835"/>
                        <a:pt x="2786" y="12835"/>
                      </a:cubicBezTo>
                      <a:cubicBezTo>
                        <a:pt x="2786" y="12835"/>
                        <a:pt x="2774" y="12847"/>
                        <a:pt x="2774" y="12859"/>
                      </a:cubicBezTo>
                      <a:lnTo>
                        <a:pt x="3655" y="12752"/>
                      </a:lnTo>
                      <a:lnTo>
                        <a:pt x="3655" y="12966"/>
                      </a:lnTo>
                      <a:lnTo>
                        <a:pt x="3727" y="12966"/>
                      </a:lnTo>
                      <a:lnTo>
                        <a:pt x="3751" y="11371"/>
                      </a:lnTo>
                      <a:cubicBezTo>
                        <a:pt x="4429" y="11073"/>
                        <a:pt x="4810" y="10264"/>
                        <a:pt x="4810" y="10264"/>
                      </a:cubicBezTo>
                      <a:lnTo>
                        <a:pt x="4810" y="10264"/>
                      </a:lnTo>
                      <a:cubicBezTo>
                        <a:pt x="4096" y="10454"/>
                        <a:pt x="3739" y="10597"/>
                        <a:pt x="3739" y="10597"/>
                      </a:cubicBezTo>
                      <a:lnTo>
                        <a:pt x="3739" y="10621"/>
                      </a:lnTo>
                      <a:lnTo>
                        <a:pt x="3727" y="10621"/>
                      </a:lnTo>
                      <a:cubicBezTo>
                        <a:pt x="3719" y="10621"/>
                        <a:pt x="2938" y="10896"/>
                        <a:pt x="2098" y="10896"/>
                      </a:cubicBezTo>
                      <a:cubicBezTo>
                        <a:pt x="1678" y="10896"/>
                        <a:pt x="1242" y="10827"/>
                        <a:pt x="881" y="10621"/>
                      </a:cubicBezTo>
                      <a:cubicBezTo>
                        <a:pt x="441" y="10347"/>
                        <a:pt x="155" y="9907"/>
                        <a:pt x="84" y="9276"/>
                      </a:cubicBezTo>
                      <a:cubicBezTo>
                        <a:pt x="60" y="9109"/>
                        <a:pt x="48" y="8930"/>
                        <a:pt x="60" y="8716"/>
                      </a:cubicBezTo>
                      <a:cubicBezTo>
                        <a:pt x="119" y="7537"/>
                        <a:pt x="203" y="6478"/>
                        <a:pt x="274" y="5608"/>
                      </a:cubicBezTo>
                      <a:cubicBezTo>
                        <a:pt x="524" y="5585"/>
                        <a:pt x="941" y="5513"/>
                        <a:pt x="1155" y="5477"/>
                      </a:cubicBezTo>
                      <a:lnTo>
                        <a:pt x="1155" y="5466"/>
                      </a:lnTo>
                      <a:cubicBezTo>
                        <a:pt x="1072" y="5454"/>
                        <a:pt x="976" y="5442"/>
                        <a:pt x="893" y="5442"/>
                      </a:cubicBezTo>
                      <a:cubicBezTo>
                        <a:pt x="679" y="5442"/>
                        <a:pt x="465" y="5477"/>
                        <a:pt x="274" y="5573"/>
                      </a:cubicBezTo>
                      <a:cubicBezTo>
                        <a:pt x="298" y="5144"/>
                        <a:pt x="334" y="4751"/>
                        <a:pt x="357" y="4430"/>
                      </a:cubicBezTo>
                      <a:cubicBezTo>
                        <a:pt x="917" y="4203"/>
                        <a:pt x="1310" y="3751"/>
                        <a:pt x="1572" y="3430"/>
                      </a:cubicBezTo>
                      <a:lnTo>
                        <a:pt x="1572" y="3430"/>
                      </a:lnTo>
                      <a:cubicBezTo>
                        <a:pt x="1477" y="4227"/>
                        <a:pt x="595" y="4692"/>
                        <a:pt x="584" y="4692"/>
                      </a:cubicBezTo>
                      <a:lnTo>
                        <a:pt x="619" y="4751"/>
                      </a:lnTo>
                      <a:cubicBezTo>
                        <a:pt x="631" y="4751"/>
                        <a:pt x="1536" y="4275"/>
                        <a:pt x="1631" y="3430"/>
                      </a:cubicBezTo>
                      <a:cubicBezTo>
                        <a:pt x="2203" y="4823"/>
                        <a:pt x="4405" y="5978"/>
                        <a:pt x="5501" y="6466"/>
                      </a:cubicBezTo>
                      <a:cubicBezTo>
                        <a:pt x="5563" y="6495"/>
                        <a:pt x="5629" y="6509"/>
                        <a:pt x="5693" y="6509"/>
                      </a:cubicBezTo>
                      <a:cubicBezTo>
                        <a:pt x="5912" y="6509"/>
                        <a:pt x="6122" y="6350"/>
                        <a:pt x="6168" y="6120"/>
                      </a:cubicBezTo>
                      <a:lnTo>
                        <a:pt x="6180" y="6097"/>
                      </a:lnTo>
                      <a:cubicBezTo>
                        <a:pt x="6330" y="5839"/>
                        <a:pt x="6596" y="5562"/>
                        <a:pt x="6978" y="5562"/>
                      </a:cubicBezTo>
                      <a:cubicBezTo>
                        <a:pt x="7020" y="5562"/>
                        <a:pt x="7063" y="5566"/>
                        <a:pt x="7108" y="5573"/>
                      </a:cubicBezTo>
                      <a:cubicBezTo>
                        <a:pt x="7406" y="5620"/>
                        <a:pt x="7525" y="5858"/>
                        <a:pt x="7477" y="6287"/>
                      </a:cubicBezTo>
                      <a:cubicBezTo>
                        <a:pt x="7442" y="6644"/>
                        <a:pt x="7299" y="6990"/>
                        <a:pt x="7061" y="7287"/>
                      </a:cubicBezTo>
                      <a:cubicBezTo>
                        <a:pt x="6942" y="7430"/>
                        <a:pt x="6751" y="7668"/>
                        <a:pt x="6513" y="7859"/>
                      </a:cubicBezTo>
                      <a:lnTo>
                        <a:pt x="6489" y="7883"/>
                      </a:lnTo>
                      <a:lnTo>
                        <a:pt x="6489" y="12466"/>
                      </a:lnTo>
                      <a:lnTo>
                        <a:pt x="6572" y="12466"/>
                      </a:lnTo>
                      <a:lnTo>
                        <a:pt x="6572" y="12407"/>
                      </a:lnTo>
                      <a:lnTo>
                        <a:pt x="6656" y="12383"/>
                      </a:lnTo>
                      <a:cubicBezTo>
                        <a:pt x="6656" y="12359"/>
                        <a:pt x="6656" y="12347"/>
                        <a:pt x="6668" y="12312"/>
                      </a:cubicBezTo>
                      <a:lnTo>
                        <a:pt x="6668" y="12312"/>
                      </a:lnTo>
                      <a:lnTo>
                        <a:pt x="6572" y="12324"/>
                      </a:lnTo>
                      <a:lnTo>
                        <a:pt x="6572" y="12324"/>
                      </a:lnTo>
                      <a:lnTo>
                        <a:pt x="6596" y="9073"/>
                      </a:lnTo>
                      <a:cubicBezTo>
                        <a:pt x="8716" y="7323"/>
                        <a:pt x="8692" y="5477"/>
                        <a:pt x="8382" y="4334"/>
                      </a:cubicBezTo>
                      <a:lnTo>
                        <a:pt x="8382" y="4334"/>
                      </a:lnTo>
                      <a:cubicBezTo>
                        <a:pt x="8573" y="4382"/>
                        <a:pt x="8775" y="4406"/>
                        <a:pt x="8977" y="4406"/>
                      </a:cubicBezTo>
                      <a:cubicBezTo>
                        <a:pt x="10204" y="4406"/>
                        <a:pt x="11180" y="3430"/>
                        <a:pt x="11180" y="2203"/>
                      </a:cubicBezTo>
                      <a:cubicBezTo>
                        <a:pt x="11180" y="989"/>
                        <a:pt x="10204" y="1"/>
                        <a:pt x="89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41"/>
                <p:cNvSpPr/>
                <p:nvPr/>
              </p:nvSpPr>
              <p:spPr>
                <a:xfrm flipH="1">
                  <a:off x="5367518" y="1359541"/>
                  <a:ext cx="25393" cy="4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" h="1322" extrusionOk="0">
                      <a:moveTo>
                        <a:pt x="691" y="0"/>
                      </a:moveTo>
                      <a:cubicBezTo>
                        <a:pt x="691" y="0"/>
                        <a:pt x="1" y="179"/>
                        <a:pt x="25" y="1322"/>
                      </a:cubicBezTo>
                      <a:lnTo>
                        <a:pt x="60" y="1322"/>
                      </a:lnTo>
                      <a:cubicBezTo>
                        <a:pt x="60" y="929"/>
                        <a:pt x="132" y="655"/>
                        <a:pt x="251" y="465"/>
                      </a:cubicBezTo>
                      <a:cubicBezTo>
                        <a:pt x="275" y="465"/>
                        <a:pt x="394" y="524"/>
                        <a:pt x="453" y="655"/>
                      </a:cubicBezTo>
                      <a:cubicBezTo>
                        <a:pt x="513" y="810"/>
                        <a:pt x="489" y="988"/>
                        <a:pt x="370" y="1191"/>
                      </a:cubicBezTo>
                      <a:lnTo>
                        <a:pt x="394" y="1203"/>
                      </a:lnTo>
                      <a:cubicBezTo>
                        <a:pt x="513" y="988"/>
                        <a:pt x="549" y="786"/>
                        <a:pt x="489" y="643"/>
                      </a:cubicBezTo>
                      <a:cubicBezTo>
                        <a:pt x="429" y="512"/>
                        <a:pt x="322" y="429"/>
                        <a:pt x="263" y="417"/>
                      </a:cubicBezTo>
                      <a:cubicBezTo>
                        <a:pt x="453" y="107"/>
                        <a:pt x="715" y="48"/>
                        <a:pt x="715" y="36"/>
                      </a:cubicBezTo>
                      <a:lnTo>
                        <a:pt x="69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41"/>
                <p:cNvSpPr/>
                <p:nvPr/>
              </p:nvSpPr>
              <p:spPr>
                <a:xfrm flipH="1">
                  <a:off x="5384435" y="1374720"/>
                  <a:ext cx="35" cy="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41"/>
                <p:cNvSpPr/>
                <p:nvPr/>
              </p:nvSpPr>
              <p:spPr>
                <a:xfrm flipH="1">
                  <a:off x="5519947" y="1356172"/>
                  <a:ext cx="13548" cy="22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632" extrusionOk="0">
                      <a:moveTo>
                        <a:pt x="191" y="0"/>
                      </a:moveTo>
                      <a:cubicBezTo>
                        <a:pt x="83" y="0"/>
                        <a:pt x="0" y="143"/>
                        <a:pt x="0" y="321"/>
                      </a:cubicBezTo>
                      <a:cubicBezTo>
                        <a:pt x="0" y="488"/>
                        <a:pt x="83" y="631"/>
                        <a:pt x="191" y="631"/>
                      </a:cubicBezTo>
                      <a:cubicBezTo>
                        <a:pt x="298" y="631"/>
                        <a:pt x="381" y="488"/>
                        <a:pt x="381" y="321"/>
                      </a:cubicBezTo>
                      <a:cubicBezTo>
                        <a:pt x="381" y="143"/>
                        <a:pt x="29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41"/>
                <p:cNvSpPr/>
                <p:nvPr/>
              </p:nvSpPr>
              <p:spPr>
                <a:xfrm flipH="1">
                  <a:off x="5588784" y="1356172"/>
                  <a:ext cx="13973" cy="22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632" extrusionOk="0">
                      <a:moveTo>
                        <a:pt x="203" y="0"/>
                      </a:moveTo>
                      <a:cubicBezTo>
                        <a:pt x="96" y="0"/>
                        <a:pt x="0" y="143"/>
                        <a:pt x="0" y="321"/>
                      </a:cubicBezTo>
                      <a:cubicBezTo>
                        <a:pt x="0" y="488"/>
                        <a:pt x="96" y="631"/>
                        <a:pt x="203" y="631"/>
                      </a:cubicBezTo>
                      <a:cubicBezTo>
                        <a:pt x="298" y="631"/>
                        <a:pt x="393" y="488"/>
                        <a:pt x="393" y="321"/>
                      </a:cubicBezTo>
                      <a:cubicBezTo>
                        <a:pt x="393" y="143"/>
                        <a:pt x="298" y="0"/>
                        <a:pt x="20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41"/>
                <p:cNvSpPr/>
                <p:nvPr/>
              </p:nvSpPr>
              <p:spPr>
                <a:xfrm flipH="1">
                  <a:off x="5565129" y="1396708"/>
                  <a:ext cx="16952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774" extrusionOk="0">
                      <a:moveTo>
                        <a:pt x="287" y="0"/>
                      </a:moveTo>
                      <a:cubicBezTo>
                        <a:pt x="72" y="298"/>
                        <a:pt x="1" y="512"/>
                        <a:pt x="96" y="655"/>
                      </a:cubicBezTo>
                      <a:cubicBezTo>
                        <a:pt x="156" y="750"/>
                        <a:pt x="298" y="774"/>
                        <a:pt x="394" y="774"/>
                      </a:cubicBezTo>
                      <a:lnTo>
                        <a:pt x="477" y="774"/>
                      </a:lnTo>
                      <a:lnTo>
                        <a:pt x="465" y="714"/>
                      </a:lnTo>
                      <a:cubicBezTo>
                        <a:pt x="477" y="691"/>
                        <a:pt x="227" y="738"/>
                        <a:pt x="156" y="619"/>
                      </a:cubicBezTo>
                      <a:cubicBezTo>
                        <a:pt x="108" y="548"/>
                        <a:pt x="108" y="381"/>
                        <a:pt x="346" y="36"/>
                      </a:cubicBezTo>
                      <a:lnTo>
                        <a:pt x="2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41"/>
                <p:cNvSpPr/>
                <p:nvPr/>
              </p:nvSpPr>
              <p:spPr>
                <a:xfrm flipH="1">
                  <a:off x="5506434" y="1343156"/>
                  <a:ext cx="33834" cy="6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77" extrusionOk="0">
                      <a:moveTo>
                        <a:pt x="274" y="1"/>
                      </a:moveTo>
                      <a:cubicBezTo>
                        <a:pt x="182" y="1"/>
                        <a:pt x="90" y="11"/>
                        <a:pt x="1" y="34"/>
                      </a:cubicBezTo>
                      <a:lnTo>
                        <a:pt x="1" y="46"/>
                      </a:lnTo>
                      <a:cubicBezTo>
                        <a:pt x="227" y="93"/>
                        <a:pt x="715" y="165"/>
                        <a:pt x="953" y="177"/>
                      </a:cubicBezTo>
                      <a:cubicBezTo>
                        <a:pt x="894" y="141"/>
                        <a:pt x="786" y="105"/>
                        <a:pt x="727" y="81"/>
                      </a:cubicBezTo>
                      <a:cubicBezTo>
                        <a:pt x="579" y="29"/>
                        <a:pt x="42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41"/>
                <p:cNvSpPr/>
                <p:nvPr/>
              </p:nvSpPr>
              <p:spPr>
                <a:xfrm flipH="1">
                  <a:off x="5505619" y="1434691"/>
                  <a:ext cx="51105" cy="34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977" extrusionOk="0">
                      <a:moveTo>
                        <a:pt x="1369" y="120"/>
                      </a:moveTo>
                      <a:lnTo>
                        <a:pt x="1369" y="120"/>
                      </a:lnTo>
                      <a:cubicBezTo>
                        <a:pt x="1358" y="274"/>
                        <a:pt x="1286" y="786"/>
                        <a:pt x="988" y="894"/>
                      </a:cubicBezTo>
                      <a:cubicBezTo>
                        <a:pt x="951" y="906"/>
                        <a:pt x="911" y="912"/>
                        <a:pt x="869" y="912"/>
                      </a:cubicBezTo>
                      <a:cubicBezTo>
                        <a:pt x="672" y="912"/>
                        <a:pt x="426" y="773"/>
                        <a:pt x="131" y="489"/>
                      </a:cubicBezTo>
                      <a:cubicBezTo>
                        <a:pt x="310" y="453"/>
                        <a:pt x="881" y="334"/>
                        <a:pt x="1369" y="120"/>
                      </a:cubicBezTo>
                      <a:close/>
                      <a:moveTo>
                        <a:pt x="1441" y="1"/>
                      </a:moveTo>
                      <a:lnTo>
                        <a:pt x="1405" y="24"/>
                      </a:lnTo>
                      <a:cubicBezTo>
                        <a:pt x="786" y="322"/>
                        <a:pt x="72" y="429"/>
                        <a:pt x="60" y="429"/>
                      </a:cubicBezTo>
                      <a:lnTo>
                        <a:pt x="0" y="441"/>
                      </a:lnTo>
                      <a:lnTo>
                        <a:pt x="48" y="489"/>
                      </a:lnTo>
                      <a:cubicBezTo>
                        <a:pt x="369" y="810"/>
                        <a:pt x="643" y="977"/>
                        <a:pt x="869" y="977"/>
                      </a:cubicBezTo>
                      <a:cubicBezTo>
                        <a:pt x="905" y="977"/>
                        <a:pt x="965" y="965"/>
                        <a:pt x="1012" y="953"/>
                      </a:cubicBezTo>
                      <a:cubicBezTo>
                        <a:pt x="1393" y="798"/>
                        <a:pt x="1441" y="84"/>
                        <a:pt x="1441" y="60"/>
                      </a:cubicBezTo>
                      <a:lnTo>
                        <a:pt x="144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41"/>
                <p:cNvSpPr/>
                <p:nvPr/>
              </p:nvSpPr>
              <p:spPr>
                <a:xfrm flipH="1">
                  <a:off x="5778380" y="2159561"/>
                  <a:ext cx="30429" cy="94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2660" extrusionOk="0">
                      <a:moveTo>
                        <a:pt x="145" y="1"/>
                      </a:moveTo>
                      <a:cubicBezTo>
                        <a:pt x="136" y="1"/>
                        <a:pt x="127" y="2"/>
                        <a:pt x="119" y="5"/>
                      </a:cubicBezTo>
                      <a:cubicBezTo>
                        <a:pt x="36" y="40"/>
                        <a:pt x="0" y="136"/>
                        <a:pt x="12" y="350"/>
                      </a:cubicBezTo>
                      <a:cubicBezTo>
                        <a:pt x="36" y="1267"/>
                        <a:pt x="786" y="2636"/>
                        <a:pt x="798" y="2660"/>
                      </a:cubicBezTo>
                      <a:lnTo>
                        <a:pt x="857" y="2624"/>
                      </a:lnTo>
                      <a:cubicBezTo>
                        <a:pt x="857" y="2612"/>
                        <a:pt x="119" y="1255"/>
                        <a:pt x="72" y="350"/>
                      </a:cubicBezTo>
                      <a:cubicBezTo>
                        <a:pt x="60" y="112"/>
                        <a:pt x="95" y="64"/>
                        <a:pt x="131" y="64"/>
                      </a:cubicBezTo>
                      <a:cubicBezTo>
                        <a:pt x="134" y="63"/>
                        <a:pt x="137" y="63"/>
                        <a:pt x="141" y="63"/>
                      </a:cubicBezTo>
                      <a:cubicBezTo>
                        <a:pt x="267" y="63"/>
                        <a:pt x="577" y="490"/>
                        <a:pt x="786" y="826"/>
                      </a:cubicBezTo>
                      <a:lnTo>
                        <a:pt x="846" y="790"/>
                      </a:lnTo>
                      <a:cubicBezTo>
                        <a:pt x="754" y="653"/>
                        <a:pt x="356" y="1"/>
                        <a:pt x="14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41"/>
                <p:cNvSpPr/>
                <p:nvPr/>
              </p:nvSpPr>
              <p:spPr>
                <a:xfrm flipH="1">
                  <a:off x="5397096" y="1606129"/>
                  <a:ext cx="322200" cy="624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5" h="17610" extrusionOk="0">
                      <a:moveTo>
                        <a:pt x="4513" y="9083"/>
                      </a:moveTo>
                      <a:cubicBezTo>
                        <a:pt x="5292" y="9083"/>
                        <a:pt x="6191" y="9249"/>
                        <a:pt x="7085" y="9776"/>
                      </a:cubicBezTo>
                      <a:lnTo>
                        <a:pt x="7061" y="9835"/>
                      </a:lnTo>
                      <a:cubicBezTo>
                        <a:pt x="6173" y="9320"/>
                        <a:pt x="5280" y="9158"/>
                        <a:pt x="4508" y="9158"/>
                      </a:cubicBezTo>
                      <a:cubicBezTo>
                        <a:pt x="3208" y="9158"/>
                        <a:pt x="2249" y="9618"/>
                        <a:pt x="2227" y="9633"/>
                      </a:cubicBezTo>
                      <a:lnTo>
                        <a:pt x="2203" y="9573"/>
                      </a:lnTo>
                      <a:cubicBezTo>
                        <a:pt x="2225" y="9558"/>
                        <a:pt x="3197" y="9083"/>
                        <a:pt x="4513" y="9083"/>
                      </a:cubicBezTo>
                      <a:close/>
                      <a:moveTo>
                        <a:pt x="5608" y="0"/>
                      </a:moveTo>
                      <a:cubicBezTo>
                        <a:pt x="5584" y="0"/>
                        <a:pt x="5537" y="12"/>
                        <a:pt x="5501" y="12"/>
                      </a:cubicBezTo>
                      <a:cubicBezTo>
                        <a:pt x="5370" y="48"/>
                        <a:pt x="5239" y="120"/>
                        <a:pt x="5132" y="227"/>
                      </a:cubicBezTo>
                      <a:cubicBezTo>
                        <a:pt x="4703" y="643"/>
                        <a:pt x="3715" y="1679"/>
                        <a:pt x="3108" y="3287"/>
                      </a:cubicBezTo>
                      <a:cubicBezTo>
                        <a:pt x="3108" y="3287"/>
                        <a:pt x="0" y="7097"/>
                        <a:pt x="1334" y="9406"/>
                      </a:cubicBezTo>
                      <a:cubicBezTo>
                        <a:pt x="1334" y="9406"/>
                        <a:pt x="738" y="13705"/>
                        <a:pt x="1155" y="17407"/>
                      </a:cubicBezTo>
                      <a:lnTo>
                        <a:pt x="1846" y="17431"/>
                      </a:lnTo>
                      <a:cubicBezTo>
                        <a:pt x="1846" y="17443"/>
                        <a:pt x="1834" y="17455"/>
                        <a:pt x="1834" y="17455"/>
                      </a:cubicBezTo>
                      <a:lnTo>
                        <a:pt x="7692" y="17610"/>
                      </a:lnTo>
                      <a:cubicBezTo>
                        <a:pt x="8049" y="11669"/>
                        <a:pt x="8668" y="6168"/>
                        <a:pt x="9085" y="2739"/>
                      </a:cubicBezTo>
                      <a:lnTo>
                        <a:pt x="9085" y="2739"/>
                      </a:lnTo>
                      <a:cubicBezTo>
                        <a:pt x="8533" y="3256"/>
                        <a:pt x="7812" y="3636"/>
                        <a:pt x="6870" y="3636"/>
                      </a:cubicBezTo>
                      <a:cubicBezTo>
                        <a:pt x="6815" y="3636"/>
                        <a:pt x="6760" y="3635"/>
                        <a:pt x="6704" y="3632"/>
                      </a:cubicBezTo>
                      <a:cubicBezTo>
                        <a:pt x="6168" y="3596"/>
                        <a:pt x="5787" y="3465"/>
                        <a:pt x="5525" y="3275"/>
                      </a:cubicBezTo>
                      <a:cubicBezTo>
                        <a:pt x="5430" y="3215"/>
                        <a:pt x="5358" y="3144"/>
                        <a:pt x="5299" y="3060"/>
                      </a:cubicBezTo>
                      <a:cubicBezTo>
                        <a:pt x="5049" y="2763"/>
                        <a:pt x="4953" y="2394"/>
                        <a:pt x="4953" y="1989"/>
                      </a:cubicBezTo>
                      <a:cubicBezTo>
                        <a:pt x="4977" y="1132"/>
                        <a:pt x="5489" y="227"/>
                        <a:pt x="5596" y="24"/>
                      </a:cubicBezTo>
                      <a:lnTo>
                        <a:pt x="560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41"/>
                <p:cNvSpPr/>
                <p:nvPr/>
              </p:nvSpPr>
              <p:spPr>
                <a:xfrm flipH="1">
                  <a:off x="5490830" y="1587546"/>
                  <a:ext cx="667629" cy="12663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25" h="35708" extrusionOk="0">
                      <a:moveTo>
                        <a:pt x="9970" y="16130"/>
                      </a:moveTo>
                      <a:cubicBezTo>
                        <a:pt x="10191" y="16130"/>
                        <a:pt x="10589" y="16782"/>
                        <a:pt x="10669" y="16919"/>
                      </a:cubicBezTo>
                      <a:lnTo>
                        <a:pt x="10609" y="16955"/>
                      </a:lnTo>
                      <a:cubicBezTo>
                        <a:pt x="10424" y="16619"/>
                        <a:pt x="10091" y="16192"/>
                        <a:pt x="9964" y="16192"/>
                      </a:cubicBezTo>
                      <a:cubicBezTo>
                        <a:pt x="9961" y="16192"/>
                        <a:pt x="9958" y="16192"/>
                        <a:pt x="9954" y="16193"/>
                      </a:cubicBezTo>
                      <a:cubicBezTo>
                        <a:pt x="9943" y="16193"/>
                        <a:pt x="9895" y="16241"/>
                        <a:pt x="9895" y="16479"/>
                      </a:cubicBezTo>
                      <a:cubicBezTo>
                        <a:pt x="9954" y="17384"/>
                        <a:pt x="10681" y="18741"/>
                        <a:pt x="10681" y="18753"/>
                      </a:cubicBezTo>
                      <a:lnTo>
                        <a:pt x="10621" y="18789"/>
                      </a:lnTo>
                      <a:cubicBezTo>
                        <a:pt x="10609" y="18765"/>
                        <a:pt x="9883" y="17396"/>
                        <a:pt x="9823" y="16479"/>
                      </a:cubicBezTo>
                      <a:cubicBezTo>
                        <a:pt x="9835" y="16265"/>
                        <a:pt x="9871" y="16169"/>
                        <a:pt x="9943" y="16134"/>
                      </a:cubicBezTo>
                      <a:cubicBezTo>
                        <a:pt x="9951" y="16131"/>
                        <a:pt x="9960" y="16130"/>
                        <a:pt x="9970" y="16130"/>
                      </a:cubicBezTo>
                      <a:close/>
                      <a:moveTo>
                        <a:pt x="13431" y="2322"/>
                      </a:moveTo>
                      <a:cubicBezTo>
                        <a:pt x="13848" y="3072"/>
                        <a:pt x="13860" y="4454"/>
                        <a:pt x="13860" y="4513"/>
                      </a:cubicBezTo>
                      <a:lnTo>
                        <a:pt x="13860" y="4525"/>
                      </a:lnTo>
                      <a:lnTo>
                        <a:pt x="13848" y="4537"/>
                      </a:lnTo>
                      <a:cubicBezTo>
                        <a:pt x="11252" y="7633"/>
                        <a:pt x="12955" y="9645"/>
                        <a:pt x="12967" y="9657"/>
                      </a:cubicBezTo>
                      <a:lnTo>
                        <a:pt x="12979" y="9680"/>
                      </a:lnTo>
                      <a:lnTo>
                        <a:pt x="12979" y="9692"/>
                      </a:lnTo>
                      <a:cubicBezTo>
                        <a:pt x="12514" y="17538"/>
                        <a:pt x="11895" y="19265"/>
                        <a:pt x="11895" y="19277"/>
                      </a:cubicBezTo>
                      <a:cubicBezTo>
                        <a:pt x="11883" y="19348"/>
                        <a:pt x="11443" y="21301"/>
                        <a:pt x="11205" y="21503"/>
                      </a:cubicBezTo>
                      <a:lnTo>
                        <a:pt x="11169" y="21468"/>
                      </a:lnTo>
                      <a:cubicBezTo>
                        <a:pt x="11359" y="21301"/>
                        <a:pt x="11717" y="19824"/>
                        <a:pt x="11836" y="19265"/>
                      </a:cubicBezTo>
                      <a:cubicBezTo>
                        <a:pt x="11848" y="19241"/>
                        <a:pt x="12455" y="17515"/>
                        <a:pt x="12919" y="9704"/>
                      </a:cubicBezTo>
                      <a:cubicBezTo>
                        <a:pt x="12800" y="9526"/>
                        <a:pt x="11288" y="7513"/>
                        <a:pt x="13800" y="4501"/>
                      </a:cubicBezTo>
                      <a:cubicBezTo>
                        <a:pt x="13800" y="4358"/>
                        <a:pt x="13753" y="3049"/>
                        <a:pt x="13372" y="2358"/>
                      </a:cubicBezTo>
                      <a:lnTo>
                        <a:pt x="13431" y="2322"/>
                      </a:lnTo>
                      <a:close/>
                      <a:moveTo>
                        <a:pt x="18825" y="1"/>
                      </a:moveTo>
                      <a:cubicBezTo>
                        <a:pt x="16289" y="1"/>
                        <a:pt x="13872" y="703"/>
                        <a:pt x="12967" y="1179"/>
                      </a:cubicBezTo>
                      <a:cubicBezTo>
                        <a:pt x="12693" y="1322"/>
                        <a:pt x="12431" y="1763"/>
                        <a:pt x="12538" y="2037"/>
                      </a:cubicBezTo>
                      <a:lnTo>
                        <a:pt x="12633" y="2739"/>
                      </a:lnTo>
                      <a:lnTo>
                        <a:pt x="12633" y="2751"/>
                      </a:lnTo>
                      <a:lnTo>
                        <a:pt x="9883" y="15491"/>
                      </a:lnTo>
                      <a:lnTo>
                        <a:pt x="727" y="11264"/>
                      </a:lnTo>
                      <a:lnTo>
                        <a:pt x="727" y="11300"/>
                      </a:lnTo>
                      <a:lnTo>
                        <a:pt x="227" y="14300"/>
                      </a:lnTo>
                      <a:lnTo>
                        <a:pt x="1" y="15645"/>
                      </a:lnTo>
                      <a:lnTo>
                        <a:pt x="9466" y="21479"/>
                      </a:lnTo>
                      <a:cubicBezTo>
                        <a:pt x="9466" y="21479"/>
                        <a:pt x="10121" y="21789"/>
                        <a:pt x="10895" y="21860"/>
                      </a:cubicBezTo>
                      <a:lnTo>
                        <a:pt x="6013" y="33505"/>
                      </a:lnTo>
                      <a:cubicBezTo>
                        <a:pt x="5763" y="34112"/>
                        <a:pt x="5549" y="34743"/>
                        <a:pt x="5382" y="35374"/>
                      </a:cubicBezTo>
                      <a:cubicBezTo>
                        <a:pt x="5359" y="35469"/>
                        <a:pt x="5347" y="35553"/>
                        <a:pt x="5323" y="35660"/>
                      </a:cubicBezTo>
                      <a:cubicBezTo>
                        <a:pt x="5323" y="35672"/>
                        <a:pt x="5323" y="35695"/>
                        <a:pt x="5311" y="35707"/>
                      </a:cubicBezTo>
                      <a:lnTo>
                        <a:pt x="7561" y="35707"/>
                      </a:lnTo>
                      <a:cubicBezTo>
                        <a:pt x="7645" y="35076"/>
                        <a:pt x="7740" y="34469"/>
                        <a:pt x="7847" y="33874"/>
                      </a:cubicBezTo>
                      <a:lnTo>
                        <a:pt x="7847" y="33850"/>
                      </a:lnTo>
                      <a:cubicBezTo>
                        <a:pt x="7871" y="33636"/>
                        <a:pt x="7918" y="33445"/>
                        <a:pt x="7942" y="33255"/>
                      </a:cubicBezTo>
                      <a:lnTo>
                        <a:pt x="7942" y="33231"/>
                      </a:lnTo>
                      <a:cubicBezTo>
                        <a:pt x="8145" y="32207"/>
                        <a:pt x="8347" y="31254"/>
                        <a:pt x="8573" y="30361"/>
                      </a:cubicBezTo>
                      <a:lnTo>
                        <a:pt x="8573" y="30350"/>
                      </a:lnTo>
                      <a:cubicBezTo>
                        <a:pt x="8835" y="29278"/>
                        <a:pt x="9133" y="28290"/>
                        <a:pt x="9431" y="27397"/>
                      </a:cubicBezTo>
                      <a:cubicBezTo>
                        <a:pt x="9728" y="26504"/>
                        <a:pt x="10050" y="25706"/>
                        <a:pt x="10347" y="24968"/>
                      </a:cubicBezTo>
                      <a:cubicBezTo>
                        <a:pt x="10597" y="24373"/>
                        <a:pt x="10847" y="23825"/>
                        <a:pt x="11097" y="23349"/>
                      </a:cubicBezTo>
                      <a:cubicBezTo>
                        <a:pt x="11097" y="23349"/>
                        <a:pt x="11097" y="23337"/>
                        <a:pt x="11121" y="23337"/>
                      </a:cubicBezTo>
                      <a:cubicBezTo>
                        <a:pt x="11157" y="23242"/>
                        <a:pt x="11205" y="23146"/>
                        <a:pt x="11264" y="23051"/>
                      </a:cubicBezTo>
                      <a:cubicBezTo>
                        <a:pt x="11455" y="22682"/>
                        <a:pt x="11657" y="22337"/>
                        <a:pt x="11836" y="22039"/>
                      </a:cubicBezTo>
                      <a:lnTo>
                        <a:pt x="11836" y="22027"/>
                      </a:lnTo>
                      <a:cubicBezTo>
                        <a:pt x="11871" y="21956"/>
                        <a:pt x="11919" y="21896"/>
                        <a:pt x="11955" y="21813"/>
                      </a:cubicBezTo>
                      <a:cubicBezTo>
                        <a:pt x="11955" y="21801"/>
                        <a:pt x="11967" y="21801"/>
                        <a:pt x="11967" y="21789"/>
                      </a:cubicBezTo>
                      <a:cubicBezTo>
                        <a:pt x="12740" y="20503"/>
                        <a:pt x="13324" y="19872"/>
                        <a:pt x="13455" y="19753"/>
                      </a:cubicBezTo>
                      <a:lnTo>
                        <a:pt x="13467" y="17991"/>
                      </a:lnTo>
                      <a:lnTo>
                        <a:pt x="13502" y="17991"/>
                      </a:lnTo>
                      <a:lnTo>
                        <a:pt x="14217" y="18015"/>
                      </a:lnTo>
                      <a:cubicBezTo>
                        <a:pt x="14217" y="17991"/>
                        <a:pt x="14229" y="17979"/>
                        <a:pt x="14229" y="17979"/>
                      </a:cubicBezTo>
                      <a:lnTo>
                        <a:pt x="13526" y="17919"/>
                      </a:lnTo>
                      <a:cubicBezTo>
                        <a:pt x="13110" y="14217"/>
                        <a:pt x="13705" y="9919"/>
                        <a:pt x="13705" y="9919"/>
                      </a:cubicBezTo>
                      <a:cubicBezTo>
                        <a:pt x="12359" y="7609"/>
                        <a:pt x="15479" y="3799"/>
                        <a:pt x="15479" y="3799"/>
                      </a:cubicBezTo>
                      <a:cubicBezTo>
                        <a:pt x="16110" y="2191"/>
                        <a:pt x="17074" y="1144"/>
                        <a:pt x="17503" y="727"/>
                      </a:cubicBezTo>
                      <a:cubicBezTo>
                        <a:pt x="17610" y="632"/>
                        <a:pt x="17741" y="572"/>
                        <a:pt x="17872" y="524"/>
                      </a:cubicBezTo>
                      <a:cubicBezTo>
                        <a:pt x="17896" y="513"/>
                        <a:pt x="17908" y="489"/>
                        <a:pt x="17932" y="477"/>
                      </a:cubicBezTo>
                      <a:cubicBezTo>
                        <a:pt x="17955" y="465"/>
                        <a:pt x="17967" y="453"/>
                        <a:pt x="17991" y="453"/>
                      </a:cubicBezTo>
                      <a:cubicBezTo>
                        <a:pt x="18277" y="405"/>
                        <a:pt x="18563" y="394"/>
                        <a:pt x="18825" y="346"/>
                      </a:cubicBezTo>
                      <a:lnTo>
                        <a:pt x="18825" y="1"/>
                      </a:lnTo>
                      <a:close/>
                    </a:path>
                  </a:pathLst>
                </a:custGeom>
                <a:solidFill>
                  <a:srgbClr val="2A21D7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41"/>
                <p:cNvSpPr/>
                <p:nvPr/>
              </p:nvSpPr>
              <p:spPr>
                <a:xfrm flipH="1">
                  <a:off x="5666488" y="1669470"/>
                  <a:ext cx="95472" cy="680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2" h="19182" extrusionOk="0">
                      <a:moveTo>
                        <a:pt x="2263" y="0"/>
                      </a:moveTo>
                      <a:lnTo>
                        <a:pt x="2203" y="24"/>
                      </a:lnTo>
                      <a:cubicBezTo>
                        <a:pt x="2584" y="727"/>
                        <a:pt x="2632" y="2024"/>
                        <a:pt x="2632" y="2167"/>
                      </a:cubicBezTo>
                      <a:cubicBezTo>
                        <a:pt x="108" y="5203"/>
                        <a:pt x="1620" y="7216"/>
                        <a:pt x="1751" y="7382"/>
                      </a:cubicBezTo>
                      <a:cubicBezTo>
                        <a:pt x="1299" y="15193"/>
                        <a:pt x="668" y="16919"/>
                        <a:pt x="668" y="16931"/>
                      </a:cubicBezTo>
                      <a:cubicBezTo>
                        <a:pt x="548" y="17491"/>
                        <a:pt x="191" y="18979"/>
                        <a:pt x="1" y="19134"/>
                      </a:cubicBezTo>
                      <a:lnTo>
                        <a:pt x="48" y="19181"/>
                      </a:lnTo>
                      <a:cubicBezTo>
                        <a:pt x="298" y="18979"/>
                        <a:pt x="715" y="17026"/>
                        <a:pt x="727" y="16955"/>
                      </a:cubicBezTo>
                      <a:cubicBezTo>
                        <a:pt x="727" y="16931"/>
                        <a:pt x="1358" y="15205"/>
                        <a:pt x="1811" y="7358"/>
                      </a:cubicBezTo>
                      <a:lnTo>
                        <a:pt x="1811" y="7347"/>
                      </a:lnTo>
                      <a:lnTo>
                        <a:pt x="1799" y="7335"/>
                      </a:lnTo>
                      <a:cubicBezTo>
                        <a:pt x="1787" y="7323"/>
                        <a:pt x="72" y="5323"/>
                        <a:pt x="2680" y="2215"/>
                      </a:cubicBezTo>
                      <a:lnTo>
                        <a:pt x="2692" y="2203"/>
                      </a:lnTo>
                      <a:lnTo>
                        <a:pt x="2692" y="2179"/>
                      </a:lnTo>
                      <a:cubicBezTo>
                        <a:pt x="2692" y="2120"/>
                        <a:pt x="2680" y="739"/>
                        <a:pt x="2263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41"/>
                <p:cNvSpPr/>
                <p:nvPr/>
              </p:nvSpPr>
              <p:spPr>
                <a:xfrm flipH="1">
                  <a:off x="5468026" y="1928222"/>
                  <a:ext cx="173176" cy="26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3" h="754" extrusionOk="0">
                      <a:moveTo>
                        <a:pt x="2311" y="1"/>
                      </a:moveTo>
                      <a:cubicBezTo>
                        <a:pt x="995" y="1"/>
                        <a:pt x="23" y="476"/>
                        <a:pt x="1" y="491"/>
                      </a:cubicBezTo>
                      <a:lnTo>
                        <a:pt x="37" y="539"/>
                      </a:lnTo>
                      <a:cubicBezTo>
                        <a:pt x="52" y="531"/>
                        <a:pt x="1006" y="75"/>
                        <a:pt x="2302" y="75"/>
                      </a:cubicBezTo>
                      <a:cubicBezTo>
                        <a:pt x="3075" y="75"/>
                        <a:pt x="3969" y="237"/>
                        <a:pt x="4859" y="753"/>
                      </a:cubicBezTo>
                      <a:lnTo>
                        <a:pt x="4883" y="694"/>
                      </a:lnTo>
                      <a:cubicBezTo>
                        <a:pt x="3989" y="167"/>
                        <a:pt x="3090" y="1"/>
                        <a:pt x="231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41"/>
                <p:cNvSpPr/>
                <p:nvPr/>
              </p:nvSpPr>
              <p:spPr>
                <a:xfrm flipH="1">
                  <a:off x="5446924" y="2227263"/>
                  <a:ext cx="231835" cy="60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7" h="1704" extrusionOk="0">
                      <a:moveTo>
                        <a:pt x="0" y="1"/>
                      </a:moveTo>
                      <a:lnTo>
                        <a:pt x="0" y="1656"/>
                      </a:lnTo>
                      <a:lnTo>
                        <a:pt x="417" y="1667"/>
                      </a:lnTo>
                      <a:lnTo>
                        <a:pt x="5799" y="1679"/>
                      </a:lnTo>
                      <a:lnTo>
                        <a:pt x="5799" y="1703"/>
                      </a:lnTo>
                      <a:lnTo>
                        <a:pt x="6453" y="1667"/>
                      </a:lnTo>
                      <a:cubicBezTo>
                        <a:pt x="6477" y="1167"/>
                        <a:pt x="6513" y="667"/>
                        <a:pt x="6537" y="16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41"/>
                <p:cNvSpPr/>
                <p:nvPr/>
              </p:nvSpPr>
              <p:spPr>
                <a:xfrm flipH="1">
                  <a:off x="5577825" y="2543966"/>
                  <a:ext cx="40572" cy="309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" h="8740" extrusionOk="0">
                      <a:moveTo>
                        <a:pt x="60" y="0"/>
                      </a:moveTo>
                      <a:lnTo>
                        <a:pt x="1" y="48"/>
                      </a:lnTo>
                      <a:cubicBezTo>
                        <a:pt x="525" y="822"/>
                        <a:pt x="918" y="1024"/>
                        <a:pt x="1013" y="1072"/>
                      </a:cubicBezTo>
                      <a:lnTo>
                        <a:pt x="1072" y="8739"/>
                      </a:lnTo>
                      <a:lnTo>
                        <a:pt x="1144" y="8739"/>
                      </a:lnTo>
                      <a:lnTo>
                        <a:pt x="1096" y="1060"/>
                      </a:lnTo>
                      <a:lnTo>
                        <a:pt x="1096" y="1024"/>
                      </a:lnTo>
                      <a:lnTo>
                        <a:pt x="1072" y="1012"/>
                      </a:lnTo>
                      <a:cubicBezTo>
                        <a:pt x="1072" y="1012"/>
                        <a:pt x="644" y="846"/>
                        <a:pt x="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41"/>
                <p:cNvSpPr/>
                <p:nvPr/>
              </p:nvSpPr>
              <p:spPr>
                <a:xfrm flipH="1">
                  <a:off x="4820293" y="1559315"/>
                  <a:ext cx="643973" cy="1296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58" h="36552" extrusionOk="0">
                      <a:moveTo>
                        <a:pt x="8764" y="1190"/>
                      </a:moveTo>
                      <a:lnTo>
                        <a:pt x="8811" y="1249"/>
                      </a:lnTo>
                      <a:cubicBezTo>
                        <a:pt x="8799" y="1249"/>
                        <a:pt x="6918" y="2987"/>
                        <a:pt x="7394" y="6940"/>
                      </a:cubicBezTo>
                      <a:lnTo>
                        <a:pt x="7323" y="6964"/>
                      </a:lnTo>
                      <a:cubicBezTo>
                        <a:pt x="6847" y="2952"/>
                        <a:pt x="8752" y="1201"/>
                        <a:pt x="8764" y="1190"/>
                      </a:cubicBezTo>
                      <a:close/>
                      <a:moveTo>
                        <a:pt x="4001" y="975"/>
                      </a:moveTo>
                      <a:cubicBezTo>
                        <a:pt x="4049" y="1035"/>
                        <a:pt x="4966" y="2392"/>
                        <a:pt x="4811" y="3285"/>
                      </a:cubicBezTo>
                      <a:cubicBezTo>
                        <a:pt x="4644" y="4107"/>
                        <a:pt x="3453" y="5238"/>
                        <a:pt x="3227" y="5428"/>
                      </a:cubicBezTo>
                      <a:cubicBezTo>
                        <a:pt x="3477" y="5595"/>
                        <a:pt x="4787" y="6559"/>
                        <a:pt x="4168" y="7690"/>
                      </a:cubicBezTo>
                      <a:cubicBezTo>
                        <a:pt x="3501" y="8905"/>
                        <a:pt x="2132" y="11631"/>
                        <a:pt x="2108" y="11655"/>
                      </a:cubicBezTo>
                      <a:lnTo>
                        <a:pt x="2049" y="11631"/>
                      </a:lnTo>
                      <a:cubicBezTo>
                        <a:pt x="2072" y="11607"/>
                        <a:pt x="3442" y="8857"/>
                        <a:pt x="4108" y="7655"/>
                      </a:cubicBezTo>
                      <a:cubicBezTo>
                        <a:pt x="4763" y="6464"/>
                        <a:pt x="3168" y="5476"/>
                        <a:pt x="3156" y="5476"/>
                      </a:cubicBezTo>
                      <a:lnTo>
                        <a:pt x="3108" y="5440"/>
                      </a:lnTo>
                      <a:lnTo>
                        <a:pt x="3144" y="5416"/>
                      </a:lnTo>
                      <a:cubicBezTo>
                        <a:pt x="3156" y="5392"/>
                        <a:pt x="4573" y="4130"/>
                        <a:pt x="4727" y="3273"/>
                      </a:cubicBezTo>
                      <a:cubicBezTo>
                        <a:pt x="4894" y="2404"/>
                        <a:pt x="3954" y="1035"/>
                        <a:pt x="3942" y="1023"/>
                      </a:cubicBezTo>
                      <a:lnTo>
                        <a:pt x="4001" y="975"/>
                      </a:lnTo>
                      <a:close/>
                      <a:moveTo>
                        <a:pt x="14062" y="14667"/>
                      </a:moveTo>
                      <a:lnTo>
                        <a:pt x="14074" y="14739"/>
                      </a:lnTo>
                      <a:cubicBezTo>
                        <a:pt x="13657" y="14834"/>
                        <a:pt x="13074" y="15013"/>
                        <a:pt x="13062" y="15144"/>
                      </a:cubicBezTo>
                      <a:cubicBezTo>
                        <a:pt x="13062" y="15144"/>
                        <a:pt x="13086" y="15203"/>
                        <a:pt x="13336" y="15275"/>
                      </a:cubicBezTo>
                      <a:cubicBezTo>
                        <a:pt x="13653" y="15366"/>
                        <a:pt x="14046" y="15396"/>
                        <a:pt x="14430" y="15396"/>
                      </a:cubicBezTo>
                      <a:cubicBezTo>
                        <a:pt x="15198" y="15396"/>
                        <a:pt x="15931" y="15275"/>
                        <a:pt x="15955" y="15275"/>
                      </a:cubicBezTo>
                      <a:lnTo>
                        <a:pt x="15967" y="15358"/>
                      </a:lnTo>
                      <a:cubicBezTo>
                        <a:pt x="15955" y="15358"/>
                        <a:pt x="15229" y="15477"/>
                        <a:pt x="14431" y="15477"/>
                      </a:cubicBezTo>
                      <a:cubicBezTo>
                        <a:pt x="14050" y="15477"/>
                        <a:pt x="13645" y="15441"/>
                        <a:pt x="13324" y="15358"/>
                      </a:cubicBezTo>
                      <a:cubicBezTo>
                        <a:pt x="13098" y="15298"/>
                        <a:pt x="12990" y="15215"/>
                        <a:pt x="12990" y="15132"/>
                      </a:cubicBezTo>
                      <a:cubicBezTo>
                        <a:pt x="13002" y="14894"/>
                        <a:pt x="13883" y="14703"/>
                        <a:pt x="14062" y="14667"/>
                      </a:cubicBezTo>
                      <a:close/>
                      <a:moveTo>
                        <a:pt x="2882" y="19061"/>
                      </a:moveTo>
                      <a:cubicBezTo>
                        <a:pt x="3364" y="19290"/>
                        <a:pt x="3764" y="19366"/>
                        <a:pt x="4084" y="19366"/>
                      </a:cubicBezTo>
                      <a:cubicBezTo>
                        <a:pt x="4711" y="19366"/>
                        <a:pt x="5025" y="19073"/>
                        <a:pt x="5025" y="19073"/>
                      </a:cubicBezTo>
                      <a:lnTo>
                        <a:pt x="5085" y="19132"/>
                      </a:lnTo>
                      <a:cubicBezTo>
                        <a:pt x="5073" y="19144"/>
                        <a:pt x="4751" y="19466"/>
                        <a:pt x="4096" y="19466"/>
                      </a:cubicBezTo>
                      <a:cubicBezTo>
                        <a:pt x="3763" y="19466"/>
                        <a:pt x="3346" y="19382"/>
                        <a:pt x="2846" y="19144"/>
                      </a:cubicBezTo>
                      <a:lnTo>
                        <a:pt x="2882" y="19061"/>
                      </a:lnTo>
                      <a:close/>
                      <a:moveTo>
                        <a:pt x="5937" y="1"/>
                      </a:moveTo>
                      <a:cubicBezTo>
                        <a:pt x="5008" y="1"/>
                        <a:pt x="3832" y="107"/>
                        <a:pt x="2346" y="392"/>
                      </a:cubicBezTo>
                      <a:cubicBezTo>
                        <a:pt x="2346" y="392"/>
                        <a:pt x="2322" y="547"/>
                        <a:pt x="2287" y="844"/>
                      </a:cubicBezTo>
                      <a:cubicBezTo>
                        <a:pt x="2287" y="856"/>
                        <a:pt x="2287" y="880"/>
                        <a:pt x="2275" y="916"/>
                      </a:cubicBezTo>
                      <a:cubicBezTo>
                        <a:pt x="2191" y="1511"/>
                        <a:pt x="2037" y="2606"/>
                        <a:pt x="1858" y="4083"/>
                      </a:cubicBezTo>
                      <a:cubicBezTo>
                        <a:pt x="1441" y="7524"/>
                        <a:pt x="834" y="13012"/>
                        <a:pt x="465" y="18954"/>
                      </a:cubicBezTo>
                      <a:lnTo>
                        <a:pt x="465" y="19025"/>
                      </a:lnTo>
                      <a:cubicBezTo>
                        <a:pt x="429" y="19525"/>
                        <a:pt x="405" y="20025"/>
                        <a:pt x="370" y="20537"/>
                      </a:cubicBezTo>
                      <a:cubicBezTo>
                        <a:pt x="72" y="25990"/>
                        <a:pt x="1" y="31741"/>
                        <a:pt x="441" y="36551"/>
                      </a:cubicBezTo>
                      <a:lnTo>
                        <a:pt x="7906" y="36551"/>
                      </a:lnTo>
                      <a:cubicBezTo>
                        <a:pt x="6573" y="36051"/>
                        <a:pt x="5085" y="35027"/>
                        <a:pt x="4692" y="32884"/>
                      </a:cubicBezTo>
                      <a:lnTo>
                        <a:pt x="4775" y="32872"/>
                      </a:lnTo>
                      <a:cubicBezTo>
                        <a:pt x="5192" y="35098"/>
                        <a:pt x="6799" y="36099"/>
                        <a:pt x="8156" y="36551"/>
                      </a:cubicBezTo>
                      <a:lnTo>
                        <a:pt x="9466" y="36551"/>
                      </a:lnTo>
                      <a:lnTo>
                        <a:pt x="9454" y="36503"/>
                      </a:lnTo>
                      <a:lnTo>
                        <a:pt x="7906" y="29252"/>
                      </a:lnTo>
                      <a:cubicBezTo>
                        <a:pt x="7811" y="29252"/>
                        <a:pt x="7704" y="29241"/>
                        <a:pt x="7609" y="29205"/>
                      </a:cubicBezTo>
                      <a:cubicBezTo>
                        <a:pt x="7549" y="29252"/>
                        <a:pt x="7192" y="29479"/>
                        <a:pt x="6740" y="30241"/>
                      </a:cubicBezTo>
                      <a:cubicBezTo>
                        <a:pt x="6394" y="30812"/>
                        <a:pt x="6073" y="30991"/>
                        <a:pt x="5847" y="31050"/>
                      </a:cubicBezTo>
                      <a:cubicBezTo>
                        <a:pt x="5799" y="31074"/>
                        <a:pt x="5739" y="31074"/>
                        <a:pt x="5704" y="31074"/>
                      </a:cubicBezTo>
                      <a:cubicBezTo>
                        <a:pt x="5620" y="31074"/>
                        <a:pt x="5549" y="31050"/>
                        <a:pt x="5501" y="31027"/>
                      </a:cubicBezTo>
                      <a:cubicBezTo>
                        <a:pt x="5370" y="30955"/>
                        <a:pt x="5323" y="30788"/>
                        <a:pt x="5311" y="30717"/>
                      </a:cubicBezTo>
                      <a:cubicBezTo>
                        <a:pt x="5256" y="30740"/>
                        <a:pt x="5160" y="30774"/>
                        <a:pt x="5053" y="30774"/>
                      </a:cubicBezTo>
                      <a:cubicBezTo>
                        <a:pt x="4998" y="30774"/>
                        <a:pt x="4939" y="30765"/>
                        <a:pt x="4882" y="30741"/>
                      </a:cubicBezTo>
                      <a:cubicBezTo>
                        <a:pt x="4751" y="30681"/>
                        <a:pt x="4668" y="30562"/>
                        <a:pt x="4608" y="30372"/>
                      </a:cubicBezTo>
                      <a:cubicBezTo>
                        <a:pt x="4551" y="30405"/>
                        <a:pt x="4430" y="30455"/>
                        <a:pt x="4310" y="30455"/>
                      </a:cubicBezTo>
                      <a:cubicBezTo>
                        <a:pt x="4257" y="30455"/>
                        <a:pt x="4204" y="30445"/>
                        <a:pt x="4156" y="30419"/>
                      </a:cubicBezTo>
                      <a:cubicBezTo>
                        <a:pt x="4049" y="30360"/>
                        <a:pt x="3989" y="30217"/>
                        <a:pt x="3977" y="30026"/>
                      </a:cubicBezTo>
                      <a:cubicBezTo>
                        <a:pt x="3954" y="29360"/>
                        <a:pt x="4656" y="27824"/>
                        <a:pt x="5263" y="27157"/>
                      </a:cubicBezTo>
                      <a:lnTo>
                        <a:pt x="5251" y="27157"/>
                      </a:lnTo>
                      <a:cubicBezTo>
                        <a:pt x="5249" y="27157"/>
                        <a:pt x="5243" y="27156"/>
                        <a:pt x="5234" y="27156"/>
                      </a:cubicBezTo>
                      <a:cubicBezTo>
                        <a:pt x="5201" y="27156"/>
                        <a:pt x="5123" y="27170"/>
                        <a:pt x="4966" y="27300"/>
                      </a:cubicBezTo>
                      <a:cubicBezTo>
                        <a:pt x="4644" y="27574"/>
                        <a:pt x="3573" y="28443"/>
                        <a:pt x="3573" y="28443"/>
                      </a:cubicBezTo>
                      <a:cubicBezTo>
                        <a:pt x="3564" y="28460"/>
                        <a:pt x="3447" y="28507"/>
                        <a:pt x="3316" y="28507"/>
                      </a:cubicBezTo>
                      <a:cubicBezTo>
                        <a:pt x="3263" y="28507"/>
                        <a:pt x="3207" y="28499"/>
                        <a:pt x="3156" y="28479"/>
                      </a:cubicBezTo>
                      <a:cubicBezTo>
                        <a:pt x="3061" y="28431"/>
                        <a:pt x="2989" y="28348"/>
                        <a:pt x="2965" y="28205"/>
                      </a:cubicBezTo>
                      <a:cubicBezTo>
                        <a:pt x="2870" y="27836"/>
                        <a:pt x="3299" y="27348"/>
                        <a:pt x="3561" y="27062"/>
                      </a:cubicBezTo>
                      <a:lnTo>
                        <a:pt x="3620" y="27002"/>
                      </a:lnTo>
                      <a:cubicBezTo>
                        <a:pt x="3942" y="26633"/>
                        <a:pt x="4299" y="26288"/>
                        <a:pt x="4716" y="25990"/>
                      </a:cubicBezTo>
                      <a:lnTo>
                        <a:pt x="4775" y="25943"/>
                      </a:lnTo>
                      <a:cubicBezTo>
                        <a:pt x="5132" y="25681"/>
                        <a:pt x="5537" y="25383"/>
                        <a:pt x="6001" y="25383"/>
                      </a:cubicBezTo>
                      <a:cubicBezTo>
                        <a:pt x="6132" y="25383"/>
                        <a:pt x="6251" y="25395"/>
                        <a:pt x="6382" y="25407"/>
                      </a:cubicBezTo>
                      <a:cubicBezTo>
                        <a:pt x="6502" y="25427"/>
                        <a:pt x="6619" y="25443"/>
                        <a:pt x="6731" y="25443"/>
                      </a:cubicBezTo>
                      <a:cubicBezTo>
                        <a:pt x="6820" y="25443"/>
                        <a:pt x="6906" y="25433"/>
                        <a:pt x="6990" y="25407"/>
                      </a:cubicBezTo>
                      <a:lnTo>
                        <a:pt x="7025" y="25407"/>
                      </a:lnTo>
                      <a:lnTo>
                        <a:pt x="5716" y="19537"/>
                      </a:lnTo>
                      <a:lnTo>
                        <a:pt x="7799" y="8714"/>
                      </a:lnTo>
                      <a:lnTo>
                        <a:pt x="12514" y="15453"/>
                      </a:lnTo>
                      <a:lnTo>
                        <a:pt x="7680" y="24800"/>
                      </a:lnTo>
                      <a:lnTo>
                        <a:pt x="7942" y="25109"/>
                      </a:lnTo>
                      <a:lnTo>
                        <a:pt x="7990" y="25169"/>
                      </a:lnTo>
                      <a:lnTo>
                        <a:pt x="9788" y="27193"/>
                      </a:lnTo>
                      <a:lnTo>
                        <a:pt x="9835" y="27252"/>
                      </a:lnTo>
                      <a:lnTo>
                        <a:pt x="10442" y="27943"/>
                      </a:lnTo>
                      <a:cubicBezTo>
                        <a:pt x="10442" y="27943"/>
                        <a:pt x="17324" y="19597"/>
                        <a:pt x="18003" y="15370"/>
                      </a:cubicBezTo>
                      <a:cubicBezTo>
                        <a:pt x="18003" y="15370"/>
                        <a:pt x="18158" y="14417"/>
                        <a:pt x="16991" y="12762"/>
                      </a:cubicBezTo>
                      <a:cubicBezTo>
                        <a:pt x="16086" y="11465"/>
                        <a:pt x="12097" y="5785"/>
                        <a:pt x="10371" y="3321"/>
                      </a:cubicBezTo>
                      <a:cubicBezTo>
                        <a:pt x="9883" y="2630"/>
                        <a:pt x="9585" y="2190"/>
                        <a:pt x="9585" y="2190"/>
                      </a:cubicBezTo>
                      <a:cubicBezTo>
                        <a:pt x="9585" y="2190"/>
                        <a:pt x="9585" y="2178"/>
                        <a:pt x="9597" y="2154"/>
                      </a:cubicBezTo>
                      <a:cubicBezTo>
                        <a:pt x="9645" y="1880"/>
                        <a:pt x="9752" y="582"/>
                        <a:pt x="7859" y="201"/>
                      </a:cubicBezTo>
                      <a:cubicBezTo>
                        <a:pt x="7384" y="84"/>
                        <a:pt x="6757" y="1"/>
                        <a:pt x="593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41"/>
                <p:cNvSpPr/>
                <p:nvPr/>
              </p:nvSpPr>
              <p:spPr>
                <a:xfrm flipH="1">
                  <a:off x="5283076" y="2235278"/>
                  <a:ext cx="79406" cy="14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406" extrusionOk="0">
                      <a:moveTo>
                        <a:pt x="36" y="1"/>
                      </a:moveTo>
                      <a:lnTo>
                        <a:pt x="0" y="72"/>
                      </a:lnTo>
                      <a:cubicBezTo>
                        <a:pt x="488" y="310"/>
                        <a:pt x="893" y="406"/>
                        <a:pt x="1238" y="406"/>
                      </a:cubicBezTo>
                      <a:cubicBezTo>
                        <a:pt x="1893" y="406"/>
                        <a:pt x="2215" y="84"/>
                        <a:pt x="2238" y="72"/>
                      </a:cubicBezTo>
                      <a:lnTo>
                        <a:pt x="2179" y="13"/>
                      </a:lnTo>
                      <a:cubicBezTo>
                        <a:pt x="2179" y="13"/>
                        <a:pt x="1855" y="306"/>
                        <a:pt x="1227" y="306"/>
                      </a:cubicBezTo>
                      <a:cubicBezTo>
                        <a:pt x="908" y="306"/>
                        <a:pt x="510" y="230"/>
                        <a:pt x="36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41"/>
                <p:cNvSpPr/>
                <p:nvPr/>
              </p:nvSpPr>
              <p:spPr>
                <a:xfrm flipH="1">
                  <a:off x="5287296" y="1593894"/>
                  <a:ext cx="104338" cy="378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2" h="10681" extrusionOk="0">
                      <a:moveTo>
                        <a:pt x="1953" y="0"/>
                      </a:moveTo>
                      <a:lnTo>
                        <a:pt x="1894" y="48"/>
                      </a:lnTo>
                      <a:cubicBezTo>
                        <a:pt x="1906" y="60"/>
                        <a:pt x="2846" y="1429"/>
                        <a:pt x="2679" y="2298"/>
                      </a:cubicBezTo>
                      <a:cubicBezTo>
                        <a:pt x="2513" y="3155"/>
                        <a:pt x="1108" y="4417"/>
                        <a:pt x="1084" y="4429"/>
                      </a:cubicBezTo>
                      <a:lnTo>
                        <a:pt x="1060" y="4465"/>
                      </a:lnTo>
                      <a:lnTo>
                        <a:pt x="1108" y="4489"/>
                      </a:lnTo>
                      <a:cubicBezTo>
                        <a:pt x="1120" y="4513"/>
                        <a:pt x="2715" y="5501"/>
                        <a:pt x="2060" y="6680"/>
                      </a:cubicBezTo>
                      <a:cubicBezTo>
                        <a:pt x="1382" y="7906"/>
                        <a:pt x="12" y="10621"/>
                        <a:pt x="1" y="10656"/>
                      </a:cubicBezTo>
                      <a:lnTo>
                        <a:pt x="60" y="10680"/>
                      </a:lnTo>
                      <a:cubicBezTo>
                        <a:pt x="84" y="10656"/>
                        <a:pt x="1453" y="7930"/>
                        <a:pt x="2120" y="6715"/>
                      </a:cubicBezTo>
                      <a:cubicBezTo>
                        <a:pt x="2739" y="5584"/>
                        <a:pt x="1417" y="4608"/>
                        <a:pt x="1179" y="4453"/>
                      </a:cubicBezTo>
                      <a:cubicBezTo>
                        <a:pt x="1405" y="4239"/>
                        <a:pt x="2596" y="3132"/>
                        <a:pt x="2763" y="2310"/>
                      </a:cubicBezTo>
                      <a:cubicBezTo>
                        <a:pt x="2941" y="1417"/>
                        <a:pt x="2001" y="60"/>
                        <a:pt x="1953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41"/>
                <p:cNvSpPr/>
                <p:nvPr/>
              </p:nvSpPr>
              <p:spPr>
                <a:xfrm flipH="1">
                  <a:off x="5117561" y="2451473"/>
                  <a:ext cx="241127" cy="207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9" h="5862" extrusionOk="0">
                      <a:moveTo>
                        <a:pt x="5001" y="1"/>
                      </a:moveTo>
                      <a:lnTo>
                        <a:pt x="5005" y="6"/>
                      </a:lnTo>
                      <a:lnTo>
                        <a:pt x="5005" y="6"/>
                      </a:lnTo>
                      <a:cubicBezTo>
                        <a:pt x="5007" y="2"/>
                        <a:pt x="5006" y="1"/>
                        <a:pt x="5001" y="1"/>
                      </a:cubicBezTo>
                      <a:close/>
                      <a:moveTo>
                        <a:pt x="5005" y="6"/>
                      </a:moveTo>
                      <a:cubicBezTo>
                        <a:pt x="4998" y="17"/>
                        <a:pt x="4949" y="47"/>
                        <a:pt x="4894" y="84"/>
                      </a:cubicBezTo>
                      <a:lnTo>
                        <a:pt x="4870" y="96"/>
                      </a:lnTo>
                      <a:lnTo>
                        <a:pt x="4846" y="84"/>
                      </a:lnTo>
                      <a:cubicBezTo>
                        <a:pt x="4691" y="144"/>
                        <a:pt x="4465" y="203"/>
                        <a:pt x="4286" y="239"/>
                      </a:cubicBezTo>
                      <a:cubicBezTo>
                        <a:pt x="4179" y="263"/>
                        <a:pt x="4108" y="287"/>
                        <a:pt x="4048" y="298"/>
                      </a:cubicBezTo>
                      <a:cubicBezTo>
                        <a:pt x="3954" y="325"/>
                        <a:pt x="3860" y="335"/>
                        <a:pt x="3765" y="335"/>
                      </a:cubicBezTo>
                      <a:cubicBezTo>
                        <a:pt x="3645" y="335"/>
                        <a:pt x="3525" y="318"/>
                        <a:pt x="3405" y="298"/>
                      </a:cubicBezTo>
                      <a:cubicBezTo>
                        <a:pt x="3286" y="287"/>
                        <a:pt x="3155" y="275"/>
                        <a:pt x="3036" y="275"/>
                      </a:cubicBezTo>
                      <a:cubicBezTo>
                        <a:pt x="2584" y="275"/>
                        <a:pt x="2203" y="572"/>
                        <a:pt x="1858" y="822"/>
                      </a:cubicBezTo>
                      <a:lnTo>
                        <a:pt x="1798" y="870"/>
                      </a:lnTo>
                      <a:cubicBezTo>
                        <a:pt x="1393" y="1168"/>
                        <a:pt x="1036" y="1489"/>
                        <a:pt x="715" y="1870"/>
                      </a:cubicBezTo>
                      <a:lnTo>
                        <a:pt x="655" y="1930"/>
                      </a:lnTo>
                      <a:cubicBezTo>
                        <a:pt x="429" y="2180"/>
                        <a:pt x="0" y="2668"/>
                        <a:pt x="72" y="3013"/>
                      </a:cubicBezTo>
                      <a:cubicBezTo>
                        <a:pt x="107" y="3120"/>
                        <a:pt x="143" y="3192"/>
                        <a:pt x="226" y="3239"/>
                      </a:cubicBezTo>
                      <a:cubicBezTo>
                        <a:pt x="265" y="3259"/>
                        <a:pt x="308" y="3266"/>
                        <a:pt x="349" y="3266"/>
                      </a:cubicBezTo>
                      <a:cubicBezTo>
                        <a:pt x="459" y="3266"/>
                        <a:pt x="560" y="3215"/>
                        <a:pt x="560" y="3215"/>
                      </a:cubicBezTo>
                      <a:cubicBezTo>
                        <a:pt x="560" y="3215"/>
                        <a:pt x="1619" y="2358"/>
                        <a:pt x="1953" y="2084"/>
                      </a:cubicBezTo>
                      <a:cubicBezTo>
                        <a:pt x="2074" y="1981"/>
                        <a:pt x="2174" y="1930"/>
                        <a:pt x="2252" y="1930"/>
                      </a:cubicBezTo>
                      <a:cubicBezTo>
                        <a:pt x="2273" y="1930"/>
                        <a:pt x="2292" y="1934"/>
                        <a:pt x="2310" y="1941"/>
                      </a:cubicBezTo>
                      <a:cubicBezTo>
                        <a:pt x="2370" y="1953"/>
                        <a:pt x="2370" y="2001"/>
                        <a:pt x="2370" y="2013"/>
                      </a:cubicBezTo>
                      <a:lnTo>
                        <a:pt x="2370" y="2025"/>
                      </a:lnTo>
                      <a:lnTo>
                        <a:pt x="2346" y="2049"/>
                      </a:lnTo>
                      <a:cubicBezTo>
                        <a:pt x="1739" y="2680"/>
                        <a:pt x="1036" y="4216"/>
                        <a:pt x="1060" y="4870"/>
                      </a:cubicBezTo>
                      <a:cubicBezTo>
                        <a:pt x="1060" y="5037"/>
                        <a:pt x="1096" y="5156"/>
                        <a:pt x="1191" y="5204"/>
                      </a:cubicBezTo>
                      <a:cubicBezTo>
                        <a:pt x="1227" y="5222"/>
                        <a:pt x="1269" y="5229"/>
                        <a:pt x="1312" y="5229"/>
                      </a:cubicBezTo>
                      <a:cubicBezTo>
                        <a:pt x="1409" y="5229"/>
                        <a:pt x="1510" y="5193"/>
                        <a:pt x="1560" y="5168"/>
                      </a:cubicBezTo>
                      <a:cubicBezTo>
                        <a:pt x="1608" y="5049"/>
                        <a:pt x="2203" y="3311"/>
                        <a:pt x="3036" y="2763"/>
                      </a:cubicBezTo>
                      <a:lnTo>
                        <a:pt x="3060" y="2799"/>
                      </a:lnTo>
                      <a:cubicBezTo>
                        <a:pt x="2322" y="3299"/>
                        <a:pt x="1750" y="4811"/>
                        <a:pt x="1631" y="5144"/>
                      </a:cubicBezTo>
                      <a:lnTo>
                        <a:pt x="1667" y="5120"/>
                      </a:lnTo>
                      <a:lnTo>
                        <a:pt x="1679" y="5168"/>
                      </a:lnTo>
                      <a:cubicBezTo>
                        <a:pt x="1727" y="5359"/>
                        <a:pt x="1798" y="5478"/>
                        <a:pt x="1905" y="5537"/>
                      </a:cubicBezTo>
                      <a:cubicBezTo>
                        <a:pt x="1946" y="5556"/>
                        <a:pt x="1989" y="5563"/>
                        <a:pt x="2032" y="5563"/>
                      </a:cubicBezTo>
                      <a:cubicBezTo>
                        <a:pt x="2179" y="5563"/>
                        <a:pt x="2322" y="5478"/>
                        <a:pt x="2322" y="5478"/>
                      </a:cubicBezTo>
                      <a:lnTo>
                        <a:pt x="2370" y="5454"/>
                      </a:lnTo>
                      <a:lnTo>
                        <a:pt x="2370" y="5466"/>
                      </a:lnTo>
                      <a:cubicBezTo>
                        <a:pt x="2453" y="5263"/>
                        <a:pt x="3084" y="3787"/>
                        <a:pt x="3917" y="3323"/>
                      </a:cubicBezTo>
                      <a:lnTo>
                        <a:pt x="3941" y="3370"/>
                      </a:lnTo>
                      <a:cubicBezTo>
                        <a:pt x="3084" y="3858"/>
                        <a:pt x="2405" y="5501"/>
                        <a:pt x="2405" y="5513"/>
                      </a:cubicBezTo>
                      <a:lnTo>
                        <a:pt x="2370" y="5501"/>
                      </a:lnTo>
                      <a:lnTo>
                        <a:pt x="2370" y="5513"/>
                      </a:lnTo>
                      <a:cubicBezTo>
                        <a:pt x="2370" y="5513"/>
                        <a:pt x="2381" y="5740"/>
                        <a:pt x="2524" y="5823"/>
                      </a:cubicBezTo>
                      <a:cubicBezTo>
                        <a:pt x="2553" y="5844"/>
                        <a:pt x="2603" y="5861"/>
                        <a:pt x="2669" y="5861"/>
                      </a:cubicBezTo>
                      <a:cubicBezTo>
                        <a:pt x="2713" y="5861"/>
                        <a:pt x="2765" y="5854"/>
                        <a:pt x="2822" y="5835"/>
                      </a:cubicBezTo>
                      <a:cubicBezTo>
                        <a:pt x="2989" y="5799"/>
                        <a:pt x="3334" y="5644"/>
                        <a:pt x="3679" y="5061"/>
                      </a:cubicBezTo>
                      <a:cubicBezTo>
                        <a:pt x="4179" y="4204"/>
                        <a:pt x="4572" y="4013"/>
                        <a:pt x="4584" y="4013"/>
                      </a:cubicBezTo>
                      <a:lnTo>
                        <a:pt x="4608" y="4013"/>
                      </a:lnTo>
                      <a:cubicBezTo>
                        <a:pt x="4717" y="4040"/>
                        <a:pt x="4819" y="4053"/>
                        <a:pt x="4915" y="4053"/>
                      </a:cubicBezTo>
                      <a:cubicBezTo>
                        <a:pt x="5530" y="4053"/>
                        <a:pt x="5880" y="3543"/>
                        <a:pt x="6096" y="3204"/>
                      </a:cubicBezTo>
                      <a:lnTo>
                        <a:pt x="6096" y="3192"/>
                      </a:lnTo>
                      <a:cubicBezTo>
                        <a:pt x="6144" y="3120"/>
                        <a:pt x="6215" y="2965"/>
                        <a:pt x="6299" y="2799"/>
                      </a:cubicBezTo>
                      <a:cubicBezTo>
                        <a:pt x="6394" y="2596"/>
                        <a:pt x="6501" y="2358"/>
                        <a:pt x="6620" y="2168"/>
                      </a:cubicBezTo>
                      <a:cubicBezTo>
                        <a:pt x="6632" y="2132"/>
                        <a:pt x="6715" y="2084"/>
                        <a:pt x="6799" y="2025"/>
                      </a:cubicBezTo>
                      <a:lnTo>
                        <a:pt x="5005" y="6"/>
                      </a:lnTo>
                      <a:close/>
                    </a:path>
                  </a:pathLst>
                </a:custGeom>
                <a:solidFill>
                  <a:srgbClr val="F9E9D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41"/>
                <p:cNvSpPr/>
                <p:nvPr/>
              </p:nvSpPr>
              <p:spPr>
                <a:xfrm flipH="1">
                  <a:off x="5115007" y="2448104"/>
                  <a:ext cx="246659" cy="211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5" h="5966" extrusionOk="0">
                      <a:moveTo>
                        <a:pt x="5097" y="1"/>
                      </a:moveTo>
                      <a:cubicBezTo>
                        <a:pt x="5085" y="12"/>
                        <a:pt x="5037" y="36"/>
                        <a:pt x="4990" y="72"/>
                      </a:cubicBezTo>
                      <a:lnTo>
                        <a:pt x="4966" y="84"/>
                      </a:lnTo>
                      <a:cubicBezTo>
                        <a:pt x="4811" y="155"/>
                        <a:pt x="4573" y="203"/>
                        <a:pt x="4382" y="251"/>
                      </a:cubicBezTo>
                      <a:cubicBezTo>
                        <a:pt x="4299" y="262"/>
                        <a:pt x="4216" y="274"/>
                        <a:pt x="4156" y="310"/>
                      </a:cubicBezTo>
                      <a:lnTo>
                        <a:pt x="4132" y="310"/>
                      </a:lnTo>
                      <a:cubicBezTo>
                        <a:pt x="4050" y="334"/>
                        <a:pt x="3969" y="343"/>
                        <a:pt x="3887" y="343"/>
                      </a:cubicBezTo>
                      <a:cubicBezTo>
                        <a:pt x="3766" y="343"/>
                        <a:pt x="3646" y="324"/>
                        <a:pt x="3525" y="310"/>
                      </a:cubicBezTo>
                      <a:cubicBezTo>
                        <a:pt x="3423" y="300"/>
                        <a:pt x="3303" y="272"/>
                        <a:pt x="3188" y="272"/>
                      </a:cubicBezTo>
                      <a:cubicBezTo>
                        <a:pt x="3169" y="272"/>
                        <a:pt x="3151" y="273"/>
                        <a:pt x="3132" y="274"/>
                      </a:cubicBezTo>
                      <a:cubicBezTo>
                        <a:pt x="2668" y="274"/>
                        <a:pt x="2275" y="572"/>
                        <a:pt x="1918" y="846"/>
                      </a:cubicBezTo>
                      <a:lnTo>
                        <a:pt x="1846" y="893"/>
                      </a:lnTo>
                      <a:cubicBezTo>
                        <a:pt x="1453" y="1191"/>
                        <a:pt x="1072" y="1525"/>
                        <a:pt x="751" y="1906"/>
                      </a:cubicBezTo>
                      <a:lnTo>
                        <a:pt x="691" y="1965"/>
                      </a:lnTo>
                      <a:cubicBezTo>
                        <a:pt x="441" y="2239"/>
                        <a:pt x="1" y="2739"/>
                        <a:pt x="96" y="3108"/>
                      </a:cubicBezTo>
                      <a:cubicBezTo>
                        <a:pt x="120" y="3239"/>
                        <a:pt x="179" y="3334"/>
                        <a:pt x="287" y="3370"/>
                      </a:cubicBezTo>
                      <a:cubicBezTo>
                        <a:pt x="341" y="3399"/>
                        <a:pt x="399" y="3409"/>
                        <a:pt x="455" y="3409"/>
                      </a:cubicBezTo>
                      <a:cubicBezTo>
                        <a:pt x="583" y="3409"/>
                        <a:pt x="695" y="3354"/>
                        <a:pt x="703" y="3346"/>
                      </a:cubicBezTo>
                      <a:cubicBezTo>
                        <a:pt x="703" y="3346"/>
                        <a:pt x="1775" y="2465"/>
                        <a:pt x="2108" y="2203"/>
                      </a:cubicBezTo>
                      <a:cubicBezTo>
                        <a:pt x="2299" y="2048"/>
                        <a:pt x="2370" y="2048"/>
                        <a:pt x="2382" y="2048"/>
                      </a:cubicBezTo>
                      <a:lnTo>
                        <a:pt x="2406" y="2048"/>
                      </a:lnTo>
                      <a:cubicBezTo>
                        <a:pt x="1787" y="2703"/>
                        <a:pt x="1096" y="4251"/>
                        <a:pt x="1108" y="4918"/>
                      </a:cubicBezTo>
                      <a:cubicBezTo>
                        <a:pt x="1108" y="5120"/>
                        <a:pt x="1168" y="5251"/>
                        <a:pt x="1287" y="5311"/>
                      </a:cubicBezTo>
                      <a:cubicBezTo>
                        <a:pt x="1338" y="5336"/>
                        <a:pt x="1393" y="5346"/>
                        <a:pt x="1446" y="5346"/>
                      </a:cubicBezTo>
                      <a:cubicBezTo>
                        <a:pt x="1568" y="5346"/>
                        <a:pt x="1685" y="5296"/>
                        <a:pt x="1751" y="5263"/>
                      </a:cubicBezTo>
                      <a:cubicBezTo>
                        <a:pt x="1787" y="5454"/>
                        <a:pt x="1882" y="5573"/>
                        <a:pt x="2013" y="5632"/>
                      </a:cubicBezTo>
                      <a:cubicBezTo>
                        <a:pt x="2066" y="5659"/>
                        <a:pt x="2121" y="5668"/>
                        <a:pt x="2173" y="5668"/>
                      </a:cubicBezTo>
                      <a:cubicBezTo>
                        <a:pt x="2284" y="5668"/>
                        <a:pt x="2385" y="5625"/>
                        <a:pt x="2442" y="5608"/>
                      </a:cubicBezTo>
                      <a:cubicBezTo>
                        <a:pt x="2465" y="5680"/>
                        <a:pt x="2501" y="5846"/>
                        <a:pt x="2644" y="5918"/>
                      </a:cubicBezTo>
                      <a:cubicBezTo>
                        <a:pt x="2680" y="5954"/>
                        <a:pt x="2763" y="5966"/>
                        <a:pt x="2835" y="5966"/>
                      </a:cubicBezTo>
                      <a:cubicBezTo>
                        <a:pt x="2882" y="5966"/>
                        <a:pt x="2942" y="5966"/>
                        <a:pt x="2977" y="5954"/>
                      </a:cubicBezTo>
                      <a:cubicBezTo>
                        <a:pt x="3204" y="5894"/>
                        <a:pt x="3537" y="5715"/>
                        <a:pt x="3870" y="5132"/>
                      </a:cubicBezTo>
                      <a:cubicBezTo>
                        <a:pt x="4323" y="4370"/>
                        <a:pt x="4680" y="4144"/>
                        <a:pt x="4740" y="4108"/>
                      </a:cubicBezTo>
                      <a:cubicBezTo>
                        <a:pt x="4847" y="4132"/>
                        <a:pt x="4942" y="4144"/>
                        <a:pt x="5037" y="4144"/>
                      </a:cubicBezTo>
                      <a:cubicBezTo>
                        <a:pt x="5070" y="4147"/>
                        <a:pt x="5102" y="4148"/>
                        <a:pt x="5133" y="4148"/>
                      </a:cubicBezTo>
                      <a:cubicBezTo>
                        <a:pt x="5706" y="4148"/>
                        <a:pt x="6049" y="3650"/>
                        <a:pt x="6264" y="3334"/>
                      </a:cubicBezTo>
                      <a:cubicBezTo>
                        <a:pt x="6323" y="3239"/>
                        <a:pt x="6395" y="3096"/>
                        <a:pt x="6466" y="2929"/>
                      </a:cubicBezTo>
                      <a:cubicBezTo>
                        <a:pt x="6573" y="2715"/>
                        <a:pt x="6680" y="2477"/>
                        <a:pt x="6799" y="2298"/>
                      </a:cubicBezTo>
                      <a:cubicBezTo>
                        <a:pt x="6811" y="2287"/>
                        <a:pt x="6895" y="2215"/>
                        <a:pt x="6954" y="2167"/>
                      </a:cubicBezTo>
                      <a:lnTo>
                        <a:pt x="6918" y="2108"/>
                      </a:lnTo>
                      <a:cubicBezTo>
                        <a:pt x="6823" y="2179"/>
                        <a:pt x="6764" y="2227"/>
                        <a:pt x="6740" y="2239"/>
                      </a:cubicBezTo>
                      <a:cubicBezTo>
                        <a:pt x="6621" y="2441"/>
                        <a:pt x="6502" y="2679"/>
                        <a:pt x="6406" y="2882"/>
                      </a:cubicBezTo>
                      <a:cubicBezTo>
                        <a:pt x="6335" y="3048"/>
                        <a:pt x="6264" y="3191"/>
                        <a:pt x="6216" y="3275"/>
                      </a:cubicBezTo>
                      <a:lnTo>
                        <a:pt x="6216" y="3287"/>
                      </a:lnTo>
                      <a:cubicBezTo>
                        <a:pt x="6000" y="3605"/>
                        <a:pt x="5634" y="4127"/>
                        <a:pt x="5033" y="4127"/>
                      </a:cubicBezTo>
                      <a:cubicBezTo>
                        <a:pt x="4937" y="4127"/>
                        <a:pt x="4836" y="4114"/>
                        <a:pt x="4728" y="4084"/>
                      </a:cubicBezTo>
                      <a:lnTo>
                        <a:pt x="4692" y="4084"/>
                      </a:lnTo>
                      <a:cubicBezTo>
                        <a:pt x="4680" y="4108"/>
                        <a:pt x="4299" y="4299"/>
                        <a:pt x="3787" y="5144"/>
                      </a:cubicBezTo>
                      <a:cubicBezTo>
                        <a:pt x="3442" y="5727"/>
                        <a:pt x="3120" y="5894"/>
                        <a:pt x="2942" y="5918"/>
                      </a:cubicBezTo>
                      <a:cubicBezTo>
                        <a:pt x="2894" y="5931"/>
                        <a:pt x="2849" y="5936"/>
                        <a:pt x="2808" y="5936"/>
                      </a:cubicBezTo>
                      <a:cubicBezTo>
                        <a:pt x="2738" y="5936"/>
                        <a:pt x="2682" y="5921"/>
                        <a:pt x="2644" y="5906"/>
                      </a:cubicBezTo>
                      <a:cubicBezTo>
                        <a:pt x="2489" y="5811"/>
                        <a:pt x="2477" y="5596"/>
                        <a:pt x="2477" y="5596"/>
                      </a:cubicBezTo>
                      <a:lnTo>
                        <a:pt x="2477" y="5573"/>
                      </a:lnTo>
                      <a:lnTo>
                        <a:pt x="2525" y="5596"/>
                      </a:lnTo>
                      <a:cubicBezTo>
                        <a:pt x="2525" y="5573"/>
                        <a:pt x="3192" y="3941"/>
                        <a:pt x="4061" y="3453"/>
                      </a:cubicBezTo>
                      <a:lnTo>
                        <a:pt x="4025" y="3406"/>
                      </a:lnTo>
                      <a:cubicBezTo>
                        <a:pt x="3192" y="3882"/>
                        <a:pt x="2573" y="5334"/>
                        <a:pt x="2477" y="5549"/>
                      </a:cubicBezTo>
                      <a:lnTo>
                        <a:pt x="2477" y="5537"/>
                      </a:lnTo>
                      <a:lnTo>
                        <a:pt x="2430" y="5561"/>
                      </a:lnTo>
                      <a:cubicBezTo>
                        <a:pt x="2430" y="5561"/>
                        <a:pt x="2297" y="5642"/>
                        <a:pt x="2143" y="5642"/>
                      </a:cubicBezTo>
                      <a:cubicBezTo>
                        <a:pt x="2100" y="5642"/>
                        <a:pt x="2056" y="5636"/>
                        <a:pt x="2013" y="5620"/>
                      </a:cubicBezTo>
                      <a:cubicBezTo>
                        <a:pt x="1894" y="5573"/>
                        <a:pt x="1823" y="5442"/>
                        <a:pt x="1799" y="5251"/>
                      </a:cubicBezTo>
                      <a:lnTo>
                        <a:pt x="1775" y="5204"/>
                      </a:lnTo>
                      <a:lnTo>
                        <a:pt x="1751" y="5215"/>
                      </a:lnTo>
                      <a:cubicBezTo>
                        <a:pt x="1870" y="4894"/>
                        <a:pt x="2454" y="3370"/>
                        <a:pt x="3180" y="2882"/>
                      </a:cubicBezTo>
                      <a:lnTo>
                        <a:pt x="3144" y="2834"/>
                      </a:lnTo>
                      <a:cubicBezTo>
                        <a:pt x="2311" y="3394"/>
                        <a:pt x="1715" y="5132"/>
                        <a:pt x="1680" y="5251"/>
                      </a:cubicBezTo>
                      <a:cubicBezTo>
                        <a:pt x="1619" y="5281"/>
                        <a:pt x="1529" y="5317"/>
                        <a:pt x="1441" y="5317"/>
                      </a:cubicBezTo>
                      <a:cubicBezTo>
                        <a:pt x="1391" y="5317"/>
                        <a:pt x="1342" y="5305"/>
                        <a:pt x="1299" y="5275"/>
                      </a:cubicBezTo>
                      <a:cubicBezTo>
                        <a:pt x="1215" y="5239"/>
                        <a:pt x="1168" y="5108"/>
                        <a:pt x="1168" y="4953"/>
                      </a:cubicBezTo>
                      <a:cubicBezTo>
                        <a:pt x="1156" y="4299"/>
                        <a:pt x="1846" y="2751"/>
                        <a:pt x="2465" y="2120"/>
                      </a:cubicBezTo>
                      <a:lnTo>
                        <a:pt x="2477" y="2108"/>
                      </a:lnTo>
                      <a:lnTo>
                        <a:pt x="2477" y="2096"/>
                      </a:lnTo>
                      <a:cubicBezTo>
                        <a:pt x="2477" y="2096"/>
                        <a:pt x="2465" y="2036"/>
                        <a:pt x="2418" y="2013"/>
                      </a:cubicBezTo>
                      <a:cubicBezTo>
                        <a:pt x="2407" y="2009"/>
                        <a:pt x="2396" y="2007"/>
                        <a:pt x="2384" y="2007"/>
                      </a:cubicBezTo>
                      <a:cubicBezTo>
                        <a:pt x="2311" y="2007"/>
                        <a:pt x="2203" y="2066"/>
                        <a:pt x="2061" y="2167"/>
                      </a:cubicBezTo>
                      <a:cubicBezTo>
                        <a:pt x="1727" y="2429"/>
                        <a:pt x="680" y="3299"/>
                        <a:pt x="680" y="3299"/>
                      </a:cubicBezTo>
                      <a:cubicBezTo>
                        <a:pt x="680" y="3299"/>
                        <a:pt x="582" y="3345"/>
                        <a:pt x="474" y="3345"/>
                      </a:cubicBezTo>
                      <a:cubicBezTo>
                        <a:pt x="427" y="3345"/>
                        <a:pt x="378" y="3336"/>
                        <a:pt x="334" y="3310"/>
                      </a:cubicBezTo>
                      <a:cubicBezTo>
                        <a:pt x="263" y="3287"/>
                        <a:pt x="215" y="3215"/>
                        <a:pt x="179" y="3096"/>
                      </a:cubicBezTo>
                      <a:cubicBezTo>
                        <a:pt x="108" y="2751"/>
                        <a:pt x="525" y="2275"/>
                        <a:pt x="763" y="2001"/>
                      </a:cubicBezTo>
                      <a:lnTo>
                        <a:pt x="822" y="1941"/>
                      </a:lnTo>
                      <a:cubicBezTo>
                        <a:pt x="1144" y="1572"/>
                        <a:pt x="1513" y="1251"/>
                        <a:pt x="1918" y="953"/>
                      </a:cubicBezTo>
                      <a:lnTo>
                        <a:pt x="1977" y="905"/>
                      </a:lnTo>
                      <a:cubicBezTo>
                        <a:pt x="2311" y="655"/>
                        <a:pt x="2704" y="358"/>
                        <a:pt x="3144" y="358"/>
                      </a:cubicBezTo>
                      <a:cubicBezTo>
                        <a:pt x="3263" y="358"/>
                        <a:pt x="3406" y="370"/>
                        <a:pt x="3525" y="382"/>
                      </a:cubicBezTo>
                      <a:cubicBezTo>
                        <a:pt x="3638" y="402"/>
                        <a:pt x="3759" y="418"/>
                        <a:pt x="3879" y="418"/>
                      </a:cubicBezTo>
                      <a:cubicBezTo>
                        <a:pt x="3973" y="418"/>
                        <a:pt x="4067" y="408"/>
                        <a:pt x="4156" y="382"/>
                      </a:cubicBezTo>
                      <a:cubicBezTo>
                        <a:pt x="4216" y="370"/>
                        <a:pt x="4299" y="358"/>
                        <a:pt x="4394" y="322"/>
                      </a:cubicBezTo>
                      <a:cubicBezTo>
                        <a:pt x="4573" y="274"/>
                        <a:pt x="4811" y="239"/>
                        <a:pt x="4966" y="155"/>
                      </a:cubicBezTo>
                      <a:lnTo>
                        <a:pt x="4978" y="179"/>
                      </a:lnTo>
                      <a:lnTo>
                        <a:pt x="5013" y="155"/>
                      </a:lnTo>
                      <a:cubicBezTo>
                        <a:pt x="5073" y="120"/>
                        <a:pt x="5121" y="72"/>
                        <a:pt x="5144" y="60"/>
                      </a:cubicBezTo>
                      <a:lnTo>
                        <a:pt x="5097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41"/>
                <p:cNvSpPr/>
                <p:nvPr/>
              </p:nvSpPr>
              <p:spPr>
                <a:xfrm flipH="1">
                  <a:off x="5095182" y="1634005"/>
                  <a:ext cx="28301" cy="42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1191" extrusionOk="0">
                      <a:moveTo>
                        <a:pt x="0" y="0"/>
                      </a:moveTo>
                      <a:lnTo>
                        <a:pt x="0" y="60"/>
                      </a:lnTo>
                      <a:cubicBezTo>
                        <a:pt x="0" y="60"/>
                        <a:pt x="321" y="488"/>
                        <a:pt x="798" y="119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41"/>
                <p:cNvSpPr/>
                <p:nvPr/>
              </p:nvSpPr>
              <p:spPr>
                <a:xfrm flipH="1">
                  <a:off x="5151749" y="1600632"/>
                  <a:ext cx="69724" cy="204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6" h="5776" extrusionOk="0">
                      <a:moveTo>
                        <a:pt x="1918" y="1"/>
                      </a:moveTo>
                      <a:cubicBezTo>
                        <a:pt x="1906" y="25"/>
                        <a:pt x="1" y="1787"/>
                        <a:pt x="477" y="5775"/>
                      </a:cubicBezTo>
                      <a:lnTo>
                        <a:pt x="548" y="5763"/>
                      </a:lnTo>
                      <a:cubicBezTo>
                        <a:pt x="72" y="1822"/>
                        <a:pt x="1953" y="84"/>
                        <a:pt x="1965" y="60"/>
                      </a:cubicBezTo>
                      <a:lnTo>
                        <a:pt x="1918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41"/>
                <p:cNvSpPr/>
                <p:nvPr/>
              </p:nvSpPr>
              <p:spPr>
                <a:xfrm flipH="1">
                  <a:off x="4898387" y="2079055"/>
                  <a:ext cx="105615" cy="28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8" h="799" extrusionOk="0">
                      <a:moveTo>
                        <a:pt x="1072" y="0"/>
                      </a:moveTo>
                      <a:cubicBezTo>
                        <a:pt x="893" y="24"/>
                        <a:pt x="12" y="227"/>
                        <a:pt x="0" y="465"/>
                      </a:cubicBezTo>
                      <a:cubicBezTo>
                        <a:pt x="0" y="548"/>
                        <a:pt x="108" y="620"/>
                        <a:pt x="322" y="679"/>
                      </a:cubicBezTo>
                      <a:cubicBezTo>
                        <a:pt x="655" y="774"/>
                        <a:pt x="1060" y="798"/>
                        <a:pt x="1441" y="798"/>
                      </a:cubicBezTo>
                      <a:cubicBezTo>
                        <a:pt x="2215" y="798"/>
                        <a:pt x="2965" y="679"/>
                        <a:pt x="2977" y="679"/>
                      </a:cubicBezTo>
                      <a:lnTo>
                        <a:pt x="2965" y="608"/>
                      </a:lnTo>
                      <a:cubicBezTo>
                        <a:pt x="2949" y="608"/>
                        <a:pt x="2214" y="729"/>
                        <a:pt x="1443" y="729"/>
                      </a:cubicBezTo>
                      <a:cubicBezTo>
                        <a:pt x="1057" y="729"/>
                        <a:pt x="663" y="699"/>
                        <a:pt x="346" y="608"/>
                      </a:cubicBezTo>
                      <a:cubicBezTo>
                        <a:pt x="84" y="536"/>
                        <a:pt x="72" y="477"/>
                        <a:pt x="72" y="465"/>
                      </a:cubicBezTo>
                      <a:cubicBezTo>
                        <a:pt x="84" y="346"/>
                        <a:pt x="667" y="167"/>
                        <a:pt x="1084" y="72"/>
                      </a:cubicBezTo>
                      <a:lnTo>
                        <a:pt x="1072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41"/>
                <p:cNvSpPr/>
                <p:nvPr/>
              </p:nvSpPr>
              <p:spPr>
                <a:xfrm>
                  <a:off x="6422086" y="1349171"/>
                  <a:ext cx="323902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33" h="501" extrusionOk="0">
                      <a:moveTo>
                        <a:pt x="1" y="0"/>
                      </a:moveTo>
                      <a:lnTo>
                        <a:pt x="1" y="500"/>
                      </a:lnTo>
                      <a:lnTo>
                        <a:pt x="9133" y="500"/>
                      </a:lnTo>
                      <a:lnTo>
                        <a:pt x="913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41"/>
                <p:cNvSpPr/>
                <p:nvPr/>
              </p:nvSpPr>
              <p:spPr>
                <a:xfrm>
                  <a:off x="6777622" y="1349171"/>
                  <a:ext cx="45643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501" extrusionOk="0">
                      <a:moveTo>
                        <a:pt x="1" y="0"/>
                      </a:moveTo>
                      <a:lnTo>
                        <a:pt x="1" y="500"/>
                      </a:lnTo>
                      <a:lnTo>
                        <a:pt x="1287" y="500"/>
                      </a:lnTo>
                      <a:lnTo>
                        <a:pt x="128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41"/>
                <p:cNvSpPr/>
                <p:nvPr/>
              </p:nvSpPr>
              <p:spPr>
                <a:xfrm>
                  <a:off x="6562279" y="1551428"/>
                  <a:ext cx="261838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3" h="501" extrusionOk="0">
                      <a:moveTo>
                        <a:pt x="1" y="0"/>
                      </a:moveTo>
                      <a:lnTo>
                        <a:pt x="1" y="501"/>
                      </a:lnTo>
                      <a:lnTo>
                        <a:pt x="7383" y="501"/>
                      </a:lnTo>
                      <a:lnTo>
                        <a:pt x="738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41"/>
                <p:cNvSpPr/>
                <p:nvPr/>
              </p:nvSpPr>
              <p:spPr>
                <a:xfrm>
                  <a:off x="6422086" y="1551428"/>
                  <a:ext cx="116183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" h="501" extrusionOk="0">
                      <a:moveTo>
                        <a:pt x="1" y="0"/>
                      </a:moveTo>
                      <a:lnTo>
                        <a:pt x="1" y="501"/>
                      </a:lnTo>
                      <a:lnTo>
                        <a:pt x="3275" y="501"/>
                      </a:lnTo>
                      <a:lnTo>
                        <a:pt x="327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41"/>
                <p:cNvSpPr/>
                <p:nvPr/>
              </p:nvSpPr>
              <p:spPr>
                <a:xfrm>
                  <a:off x="6422086" y="1618989"/>
                  <a:ext cx="218784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9" h="501" extrusionOk="0">
                      <a:moveTo>
                        <a:pt x="1" y="0"/>
                      </a:moveTo>
                      <a:lnTo>
                        <a:pt x="1" y="501"/>
                      </a:lnTo>
                      <a:lnTo>
                        <a:pt x="6168" y="501"/>
                      </a:lnTo>
                      <a:lnTo>
                        <a:pt x="616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41"/>
                <p:cNvSpPr/>
                <p:nvPr/>
              </p:nvSpPr>
              <p:spPr>
                <a:xfrm>
                  <a:off x="6422086" y="1483867"/>
                  <a:ext cx="401180" cy="17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2" h="501" extrusionOk="0">
                      <a:moveTo>
                        <a:pt x="1" y="0"/>
                      </a:moveTo>
                      <a:lnTo>
                        <a:pt x="1" y="501"/>
                      </a:lnTo>
                      <a:lnTo>
                        <a:pt x="11312" y="501"/>
                      </a:lnTo>
                      <a:lnTo>
                        <a:pt x="1131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41"/>
                <p:cNvSpPr/>
                <p:nvPr/>
              </p:nvSpPr>
              <p:spPr>
                <a:xfrm>
                  <a:off x="6422086" y="1416732"/>
                  <a:ext cx="199349" cy="18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1" h="513" extrusionOk="0">
                      <a:moveTo>
                        <a:pt x="1" y="0"/>
                      </a:moveTo>
                      <a:lnTo>
                        <a:pt x="1" y="512"/>
                      </a:lnTo>
                      <a:lnTo>
                        <a:pt x="5621" y="512"/>
                      </a:lnTo>
                      <a:lnTo>
                        <a:pt x="562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41"/>
                <p:cNvSpPr/>
                <p:nvPr/>
              </p:nvSpPr>
              <p:spPr>
                <a:xfrm>
                  <a:off x="6666581" y="1416732"/>
                  <a:ext cx="157536" cy="18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2" h="513" extrusionOk="0">
                      <a:moveTo>
                        <a:pt x="1" y="0"/>
                      </a:moveTo>
                      <a:lnTo>
                        <a:pt x="1" y="512"/>
                      </a:lnTo>
                      <a:lnTo>
                        <a:pt x="4442" y="512"/>
                      </a:lnTo>
                      <a:lnTo>
                        <a:pt x="444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6" name="Google Shape;596;p41"/>
              <p:cNvGrpSpPr/>
              <p:nvPr/>
            </p:nvGrpSpPr>
            <p:grpSpPr>
              <a:xfrm>
                <a:off x="4343738" y="1068520"/>
                <a:ext cx="596969" cy="595006"/>
                <a:chOff x="3270925" y="1918225"/>
                <a:chExt cx="456050" cy="454550"/>
              </a:xfrm>
            </p:grpSpPr>
            <p:sp>
              <p:nvSpPr>
                <p:cNvPr id="597" name="Google Shape;597;p41"/>
                <p:cNvSpPr/>
                <p:nvPr/>
              </p:nvSpPr>
              <p:spPr>
                <a:xfrm>
                  <a:off x="3270925" y="1918225"/>
                  <a:ext cx="456050" cy="45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42" h="18182" extrusionOk="0">
                      <a:moveTo>
                        <a:pt x="1072" y="0"/>
                      </a:moveTo>
                      <a:cubicBezTo>
                        <a:pt x="489" y="0"/>
                        <a:pt x="1" y="477"/>
                        <a:pt x="1" y="1072"/>
                      </a:cubicBezTo>
                      <a:lnTo>
                        <a:pt x="1" y="13216"/>
                      </a:lnTo>
                      <a:cubicBezTo>
                        <a:pt x="1" y="13812"/>
                        <a:pt x="489" y="14288"/>
                        <a:pt x="1072" y="14288"/>
                      </a:cubicBezTo>
                      <a:lnTo>
                        <a:pt x="12086" y="14288"/>
                      </a:lnTo>
                      <a:lnTo>
                        <a:pt x="15979" y="18181"/>
                      </a:lnTo>
                      <a:lnTo>
                        <a:pt x="15979" y="14288"/>
                      </a:lnTo>
                      <a:lnTo>
                        <a:pt x="17170" y="14288"/>
                      </a:lnTo>
                      <a:cubicBezTo>
                        <a:pt x="17765" y="14288"/>
                        <a:pt x="18241" y="13800"/>
                        <a:pt x="18241" y="13216"/>
                      </a:cubicBezTo>
                      <a:lnTo>
                        <a:pt x="18241" y="1072"/>
                      </a:lnTo>
                      <a:cubicBezTo>
                        <a:pt x="18241" y="477"/>
                        <a:pt x="17753" y="0"/>
                        <a:pt x="171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41"/>
                <p:cNvSpPr/>
                <p:nvPr/>
              </p:nvSpPr>
              <p:spPr>
                <a:xfrm>
                  <a:off x="3378975" y="1994650"/>
                  <a:ext cx="239650" cy="21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6" h="8722" extrusionOk="0">
                      <a:moveTo>
                        <a:pt x="4789" y="0"/>
                      </a:moveTo>
                      <a:cubicBezTo>
                        <a:pt x="2802" y="0"/>
                        <a:pt x="1008" y="1368"/>
                        <a:pt x="537" y="3397"/>
                      </a:cubicBezTo>
                      <a:cubicBezTo>
                        <a:pt x="1" y="5742"/>
                        <a:pt x="1477" y="8076"/>
                        <a:pt x="3823" y="8612"/>
                      </a:cubicBezTo>
                      <a:cubicBezTo>
                        <a:pt x="4150" y="8686"/>
                        <a:pt x="4476" y="8722"/>
                        <a:pt x="4798" y="8722"/>
                      </a:cubicBezTo>
                      <a:cubicBezTo>
                        <a:pt x="6787" y="8722"/>
                        <a:pt x="8588" y="7356"/>
                        <a:pt x="9050" y="5337"/>
                      </a:cubicBezTo>
                      <a:cubicBezTo>
                        <a:pt x="9585" y="2980"/>
                        <a:pt x="8109" y="646"/>
                        <a:pt x="5763" y="110"/>
                      </a:cubicBezTo>
                      <a:cubicBezTo>
                        <a:pt x="5437" y="36"/>
                        <a:pt x="5110" y="0"/>
                        <a:pt x="478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41"/>
                <p:cNvSpPr/>
                <p:nvPr/>
              </p:nvSpPr>
              <p:spPr>
                <a:xfrm>
                  <a:off x="3434650" y="2057900"/>
                  <a:ext cx="128000" cy="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0" h="3689" extrusionOk="0">
                      <a:moveTo>
                        <a:pt x="4828" y="0"/>
                      </a:moveTo>
                      <a:cubicBezTo>
                        <a:pt x="4763" y="0"/>
                        <a:pt x="4697" y="27"/>
                        <a:pt x="4644" y="81"/>
                      </a:cubicBezTo>
                      <a:lnTo>
                        <a:pt x="1798" y="2926"/>
                      </a:lnTo>
                      <a:lnTo>
                        <a:pt x="476" y="1605"/>
                      </a:lnTo>
                      <a:cubicBezTo>
                        <a:pt x="423" y="1551"/>
                        <a:pt x="354" y="1524"/>
                        <a:pt x="287" y="1524"/>
                      </a:cubicBezTo>
                      <a:cubicBezTo>
                        <a:pt x="220" y="1524"/>
                        <a:pt x="155" y="1551"/>
                        <a:pt x="107" y="1605"/>
                      </a:cubicBezTo>
                      <a:cubicBezTo>
                        <a:pt x="0" y="1712"/>
                        <a:pt x="0" y="1867"/>
                        <a:pt x="107" y="1974"/>
                      </a:cubicBezTo>
                      <a:lnTo>
                        <a:pt x="1810" y="3688"/>
                      </a:lnTo>
                      <a:lnTo>
                        <a:pt x="5013" y="462"/>
                      </a:lnTo>
                      <a:cubicBezTo>
                        <a:pt x="5120" y="355"/>
                        <a:pt x="5120" y="188"/>
                        <a:pt x="5013" y="81"/>
                      </a:cubicBezTo>
                      <a:cubicBezTo>
                        <a:pt x="4959" y="27"/>
                        <a:pt x="4894" y="0"/>
                        <a:pt x="482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0" name="Google Shape;600;p41"/>
            <p:cNvGrpSpPr/>
            <p:nvPr/>
          </p:nvGrpSpPr>
          <p:grpSpPr>
            <a:xfrm flipH="1">
              <a:off x="5780982" y="2006362"/>
              <a:ext cx="3073468" cy="2840830"/>
              <a:chOff x="1562375" y="2342325"/>
              <a:chExt cx="1949675" cy="1802100"/>
            </a:xfrm>
          </p:grpSpPr>
          <p:sp>
            <p:nvSpPr>
              <p:cNvPr id="601" name="Google Shape;601;p41"/>
              <p:cNvSpPr/>
              <p:nvPr/>
            </p:nvSpPr>
            <p:spPr>
              <a:xfrm>
                <a:off x="2856300" y="3180575"/>
                <a:ext cx="581050" cy="953125"/>
              </a:xfrm>
              <a:custGeom>
                <a:avLst/>
                <a:gdLst/>
                <a:ahLst/>
                <a:cxnLst/>
                <a:rect l="l" t="t" r="r" b="b"/>
                <a:pathLst>
                  <a:path w="23242" h="38125" extrusionOk="0">
                    <a:moveTo>
                      <a:pt x="9930" y="1"/>
                    </a:moveTo>
                    <a:lnTo>
                      <a:pt x="0" y="38124"/>
                    </a:lnTo>
                    <a:lnTo>
                      <a:pt x="1298" y="38124"/>
                    </a:lnTo>
                    <a:lnTo>
                      <a:pt x="11609" y="1263"/>
                    </a:lnTo>
                    <a:lnTo>
                      <a:pt x="21944" y="38124"/>
                    </a:lnTo>
                    <a:lnTo>
                      <a:pt x="23241" y="38124"/>
                    </a:lnTo>
                    <a:lnTo>
                      <a:pt x="13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41"/>
              <p:cNvSpPr/>
              <p:nvPr/>
            </p:nvSpPr>
            <p:spPr>
              <a:xfrm>
                <a:off x="1806750" y="3513650"/>
                <a:ext cx="29740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11896" h="2668" extrusionOk="0">
                    <a:moveTo>
                      <a:pt x="287" y="1"/>
                    </a:moveTo>
                    <a:cubicBezTo>
                      <a:pt x="132" y="1"/>
                      <a:pt x="13" y="120"/>
                      <a:pt x="13" y="275"/>
                    </a:cubicBezTo>
                    <a:lnTo>
                      <a:pt x="13" y="2394"/>
                    </a:lnTo>
                    <a:cubicBezTo>
                      <a:pt x="1" y="2549"/>
                      <a:pt x="120" y="2668"/>
                      <a:pt x="287" y="2668"/>
                    </a:cubicBezTo>
                    <a:lnTo>
                      <a:pt x="11621" y="2668"/>
                    </a:lnTo>
                    <a:cubicBezTo>
                      <a:pt x="11776" y="2668"/>
                      <a:pt x="11895" y="2549"/>
                      <a:pt x="11895" y="2394"/>
                    </a:cubicBezTo>
                    <a:lnTo>
                      <a:pt x="11895" y="275"/>
                    </a:lnTo>
                    <a:cubicBezTo>
                      <a:pt x="11895" y="120"/>
                      <a:pt x="11776" y="1"/>
                      <a:pt x="116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41"/>
              <p:cNvSpPr/>
              <p:nvPr/>
            </p:nvSpPr>
            <p:spPr>
              <a:xfrm>
                <a:off x="1925225" y="3580625"/>
                <a:ext cx="60750" cy="50247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20099" extrusionOk="0">
                    <a:moveTo>
                      <a:pt x="1" y="1"/>
                    </a:moveTo>
                    <a:lnTo>
                      <a:pt x="1" y="20098"/>
                    </a:lnTo>
                    <a:lnTo>
                      <a:pt x="2430" y="20098"/>
                    </a:lnTo>
                    <a:lnTo>
                      <a:pt x="243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41"/>
              <p:cNvSpPr/>
              <p:nvPr/>
            </p:nvSpPr>
            <p:spPr>
              <a:xfrm>
                <a:off x="1764500" y="4083375"/>
                <a:ext cx="381900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15276" h="2311" extrusionOk="0">
                    <a:moveTo>
                      <a:pt x="1024" y="0"/>
                    </a:moveTo>
                    <a:cubicBezTo>
                      <a:pt x="453" y="0"/>
                      <a:pt x="0" y="441"/>
                      <a:pt x="0" y="1012"/>
                    </a:cubicBezTo>
                    <a:lnTo>
                      <a:pt x="0" y="2310"/>
                    </a:lnTo>
                    <a:lnTo>
                      <a:pt x="15276" y="2310"/>
                    </a:lnTo>
                    <a:lnTo>
                      <a:pt x="15276" y="1012"/>
                    </a:lnTo>
                    <a:cubicBezTo>
                      <a:pt x="15276" y="465"/>
                      <a:pt x="14835" y="0"/>
                      <a:pt x="142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41"/>
              <p:cNvSpPr/>
              <p:nvPr/>
            </p:nvSpPr>
            <p:spPr>
              <a:xfrm>
                <a:off x="1562375" y="2936300"/>
                <a:ext cx="732575" cy="577075"/>
              </a:xfrm>
              <a:custGeom>
                <a:avLst/>
                <a:gdLst/>
                <a:ahLst/>
                <a:cxnLst/>
                <a:rect l="l" t="t" r="r" b="b"/>
                <a:pathLst>
                  <a:path w="29303" h="23083" extrusionOk="0">
                    <a:moveTo>
                      <a:pt x="10132" y="0"/>
                    </a:moveTo>
                    <a:cubicBezTo>
                      <a:pt x="9570" y="0"/>
                      <a:pt x="8968" y="9"/>
                      <a:pt x="8323" y="9"/>
                    </a:cubicBezTo>
                    <a:lnTo>
                      <a:pt x="1870" y="9"/>
                    </a:lnTo>
                    <a:cubicBezTo>
                      <a:pt x="846" y="9"/>
                      <a:pt x="1" y="842"/>
                      <a:pt x="1" y="1890"/>
                    </a:cubicBezTo>
                    <a:lnTo>
                      <a:pt x="1" y="9403"/>
                    </a:lnTo>
                    <a:cubicBezTo>
                      <a:pt x="1" y="16963"/>
                      <a:pt x="537" y="23083"/>
                      <a:pt x="8085" y="23083"/>
                    </a:cubicBezTo>
                    <a:lnTo>
                      <a:pt x="28040" y="23083"/>
                    </a:lnTo>
                    <a:cubicBezTo>
                      <a:pt x="28755" y="23083"/>
                      <a:pt x="29302" y="22416"/>
                      <a:pt x="29136" y="21714"/>
                    </a:cubicBezTo>
                    <a:cubicBezTo>
                      <a:pt x="28588" y="19225"/>
                      <a:pt x="26897" y="14177"/>
                      <a:pt x="22194" y="13975"/>
                    </a:cubicBezTo>
                    <a:lnTo>
                      <a:pt x="18384" y="13975"/>
                    </a:lnTo>
                    <a:cubicBezTo>
                      <a:pt x="15086" y="13975"/>
                      <a:pt x="17146" y="7390"/>
                      <a:pt x="16324" y="4212"/>
                    </a:cubicBezTo>
                    <a:cubicBezTo>
                      <a:pt x="15318" y="287"/>
                      <a:pt x="13417" y="0"/>
                      <a:pt x="101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41"/>
              <p:cNvSpPr/>
              <p:nvPr/>
            </p:nvSpPr>
            <p:spPr>
              <a:xfrm>
                <a:off x="1870450" y="3519600"/>
                <a:ext cx="3247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180" extrusionOk="0">
                    <a:moveTo>
                      <a:pt x="1" y="1"/>
                    </a:moveTo>
                    <a:lnTo>
                      <a:pt x="1" y="2180"/>
                    </a:lnTo>
                    <a:lnTo>
                      <a:pt x="1299" y="2180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lt1"/>
              </a:solidFill>
              <a:ln w="12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41"/>
              <p:cNvSpPr/>
              <p:nvPr/>
            </p:nvSpPr>
            <p:spPr>
              <a:xfrm>
                <a:off x="1912725" y="3519600"/>
                <a:ext cx="113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180" extrusionOk="0">
                    <a:moveTo>
                      <a:pt x="1" y="1"/>
                    </a:moveTo>
                    <a:lnTo>
                      <a:pt x="1" y="2180"/>
                    </a:lnTo>
                    <a:lnTo>
                      <a:pt x="453" y="2180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chemeClr val="lt1"/>
              </a:solidFill>
              <a:ln w="6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41"/>
              <p:cNvSpPr/>
              <p:nvPr/>
            </p:nvSpPr>
            <p:spPr>
              <a:xfrm>
                <a:off x="1870450" y="4090225"/>
                <a:ext cx="3247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727" extrusionOk="0">
                    <a:moveTo>
                      <a:pt x="1" y="0"/>
                    </a:moveTo>
                    <a:lnTo>
                      <a:pt x="1" y="1727"/>
                    </a:lnTo>
                    <a:lnTo>
                      <a:pt x="1299" y="1727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1"/>
              </a:solidFill>
              <a:ln w="9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41"/>
              <p:cNvSpPr/>
              <p:nvPr/>
            </p:nvSpPr>
            <p:spPr>
              <a:xfrm>
                <a:off x="1912725" y="4090225"/>
                <a:ext cx="11325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1727" extrusionOk="0">
                    <a:moveTo>
                      <a:pt x="1" y="0"/>
                    </a:moveTo>
                    <a:lnTo>
                      <a:pt x="1" y="1727"/>
                    </a:lnTo>
                    <a:lnTo>
                      <a:pt x="453" y="1727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chemeClr val="lt1"/>
              </a:solidFill>
              <a:ln w="6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41"/>
              <p:cNvSpPr/>
              <p:nvPr/>
            </p:nvSpPr>
            <p:spPr>
              <a:xfrm>
                <a:off x="1606150" y="2945425"/>
                <a:ext cx="623000" cy="525400"/>
              </a:xfrm>
              <a:custGeom>
                <a:avLst/>
                <a:gdLst/>
                <a:ahLst/>
                <a:cxnLst/>
                <a:rect l="l" t="t" r="r" b="b"/>
                <a:pathLst>
                  <a:path w="24920" h="21016" extrusionOk="0">
                    <a:moveTo>
                      <a:pt x="893" y="1"/>
                    </a:moveTo>
                    <a:cubicBezTo>
                      <a:pt x="405" y="1"/>
                      <a:pt x="0" y="406"/>
                      <a:pt x="0" y="894"/>
                    </a:cubicBezTo>
                    <a:lnTo>
                      <a:pt x="0" y="7549"/>
                    </a:lnTo>
                    <a:cubicBezTo>
                      <a:pt x="0" y="8383"/>
                      <a:pt x="679" y="9050"/>
                      <a:pt x="1512" y="9050"/>
                    </a:cubicBezTo>
                    <a:lnTo>
                      <a:pt x="4584" y="9050"/>
                    </a:lnTo>
                    <a:cubicBezTo>
                      <a:pt x="5167" y="9050"/>
                      <a:pt x="5644" y="9526"/>
                      <a:pt x="5644" y="10109"/>
                    </a:cubicBezTo>
                    <a:cubicBezTo>
                      <a:pt x="5703" y="16872"/>
                      <a:pt x="6453" y="20682"/>
                      <a:pt x="12823" y="21003"/>
                    </a:cubicBezTo>
                    <a:cubicBezTo>
                      <a:pt x="13097" y="21015"/>
                      <a:pt x="24610" y="21015"/>
                      <a:pt x="24920" y="21015"/>
                    </a:cubicBezTo>
                    <a:lnTo>
                      <a:pt x="13907" y="10704"/>
                    </a:ln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41"/>
              <p:cNvSpPr/>
              <p:nvPr/>
            </p:nvSpPr>
            <p:spPr>
              <a:xfrm>
                <a:off x="1873725" y="3200225"/>
                <a:ext cx="424500" cy="93500"/>
              </a:xfrm>
              <a:custGeom>
                <a:avLst/>
                <a:gdLst/>
                <a:ahLst/>
                <a:cxnLst/>
                <a:rect l="l" t="t" r="r" b="b"/>
                <a:pathLst>
                  <a:path w="16980" h="3740" extrusionOk="0">
                    <a:moveTo>
                      <a:pt x="1" y="1"/>
                    </a:moveTo>
                    <a:lnTo>
                      <a:pt x="1" y="3739"/>
                    </a:lnTo>
                    <a:lnTo>
                      <a:pt x="16979" y="3739"/>
                    </a:lnTo>
                    <a:lnTo>
                      <a:pt x="169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41"/>
              <p:cNvSpPr/>
              <p:nvPr/>
            </p:nvSpPr>
            <p:spPr>
              <a:xfrm>
                <a:off x="2658950" y="3737800"/>
                <a:ext cx="183675" cy="352150"/>
              </a:xfrm>
              <a:custGeom>
                <a:avLst/>
                <a:gdLst/>
                <a:ahLst/>
                <a:cxnLst/>
                <a:rect l="l" t="t" r="r" b="b"/>
                <a:pathLst>
                  <a:path w="7347" h="14086" extrusionOk="0">
                    <a:moveTo>
                      <a:pt x="5239" y="0"/>
                    </a:moveTo>
                    <a:lnTo>
                      <a:pt x="1" y="536"/>
                    </a:lnTo>
                    <a:lnTo>
                      <a:pt x="3668" y="13788"/>
                    </a:lnTo>
                    <a:lnTo>
                      <a:pt x="5787" y="14085"/>
                    </a:lnTo>
                    <a:lnTo>
                      <a:pt x="7347" y="12156"/>
                    </a:lnTo>
                    <a:lnTo>
                      <a:pt x="5239" y="0"/>
                    </a:lnTo>
                    <a:close/>
                  </a:path>
                </a:pathLst>
              </a:custGeom>
              <a:solidFill>
                <a:srgbClr val="A9622E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41"/>
              <p:cNvSpPr/>
              <p:nvPr/>
            </p:nvSpPr>
            <p:spPr>
              <a:xfrm>
                <a:off x="2726825" y="3986925"/>
                <a:ext cx="1086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537" extrusionOk="0">
                    <a:moveTo>
                      <a:pt x="4263" y="1"/>
                    </a:moveTo>
                    <a:lnTo>
                      <a:pt x="0" y="394"/>
                    </a:lnTo>
                    <a:lnTo>
                      <a:pt x="4346" y="536"/>
                    </a:lnTo>
                    <a:lnTo>
                      <a:pt x="426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41"/>
              <p:cNvSpPr/>
              <p:nvPr/>
            </p:nvSpPr>
            <p:spPr>
              <a:xfrm>
                <a:off x="2719375" y="4100925"/>
                <a:ext cx="266125" cy="37425"/>
              </a:xfrm>
              <a:custGeom>
                <a:avLst/>
                <a:gdLst/>
                <a:ahLst/>
                <a:cxnLst/>
                <a:rect l="l" t="t" r="r" b="b"/>
                <a:pathLst>
                  <a:path w="10645" h="1497" extrusionOk="0">
                    <a:moveTo>
                      <a:pt x="405" y="1"/>
                    </a:moveTo>
                    <a:cubicBezTo>
                      <a:pt x="405" y="1"/>
                      <a:pt x="1" y="858"/>
                      <a:pt x="441" y="1275"/>
                    </a:cubicBezTo>
                    <a:cubicBezTo>
                      <a:pt x="441" y="1275"/>
                      <a:pt x="3793" y="1496"/>
                      <a:pt x="6688" y="1496"/>
                    </a:cubicBezTo>
                    <a:cubicBezTo>
                      <a:pt x="8490" y="1496"/>
                      <a:pt x="10115" y="1410"/>
                      <a:pt x="10645" y="1132"/>
                    </a:cubicBezTo>
                    <a:lnTo>
                      <a:pt x="10633" y="501"/>
                    </a:lnTo>
                    <a:lnTo>
                      <a:pt x="405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41"/>
              <p:cNvSpPr/>
              <p:nvPr/>
            </p:nvSpPr>
            <p:spPr>
              <a:xfrm>
                <a:off x="2729200" y="4014025"/>
                <a:ext cx="255700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10228" h="4157" extrusionOk="0">
                    <a:moveTo>
                      <a:pt x="4490" y="1"/>
                    </a:moveTo>
                    <a:cubicBezTo>
                      <a:pt x="4007" y="1"/>
                      <a:pt x="3594" y="297"/>
                      <a:pt x="3298" y="643"/>
                    </a:cubicBezTo>
                    <a:cubicBezTo>
                      <a:pt x="2906" y="1112"/>
                      <a:pt x="2514" y="1618"/>
                      <a:pt x="1912" y="1618"/>
                    </a:cubicBezTo>
                    <a:cubicBezTo>
                      <a:pt x="1673" y="1618"/>
                      <a:pt x="1402" y="1538"/>
                      <a:pt x="1084" y="1346"/>
                    </a:cubicBezTo>
                    <a:cubicBezTo>
                      <a:pt x="786" y="1063"/>
                      <a:pt x="561" y="981"/>
                      <a:pt x="400" y="981"/>
                    </a:cubicBezTo>
                    <a:cubicBezTo>
                      <a:pt x="182" y="981"/>
                      <a:pt x="84" y="1131"/>
                      <a:pt x="84" y="1131"/>
                    </a:cubicBezTo>
                    <a:lnTo>
                      <a:pt x="0" y="3560"/>
                    </a:lnTo>
                    <a:cubicBezTo>
                      <a:pt x="0" y="3560"/>
                      <a:pt x="1202" y="4156"/>
                      <a:pt x="6043" y="4156"/>
                    </a:cubicBezTo>
                    <a:cubicBezTo>
                      <a:pt x="6802" y="4156"/>
                      <a:pt x="7650" y="4142"/>
                      <a:pt x="8597" y="4108"/>
                    </a:cubicBezTo>
                    <a:cubicBezTo>
                      <a:pt x="9180" y="4096"/>
                      <a:pt x="9549" y="4096"/>
                      <a:pt x="10228" y="3977"/>
                    </a:cubicBezTo>
                    <a:lnTo>
                      <a:pt x="10145" y="3536"/>
                    </a:lnTo>
                    <a:cubicBezTo>
                      <a:pt x="10073" y="3120"/>
                      <a:pt x="9764" y="2786"/>
                      <a:pt x="9359" y="2679"/>
                    </a:cubicBezTo>
                    <a:cubicBezTo>
                      <a:pt x="8406" y="2429"/>
                      <a:pt x="6692" y="1869"/>
                      <a:pt x="5918" y="881"/>
                    </a:cubicBezTo>
                    <a:cubicBezTo>
                      <a:pt x="5407" y="236"/>
                      <a:pt x="4920" y="1"/>
                      <a:pt x="44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41"/>
              <p:cNvSpPr/>
              <p:nvPr/>
            </p:nvSpPr>
            <p:spPr>
              <a:xfrm>
                <a:off x="2831600" y="4024125"/>
                <a:ext cx="5360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1049" fill="none" extrusionOk="0">
                    <a:moveTo>
                      <a:pt x="0" y="1049"/>
                    </a:moveTo>
                    <a:cubicBezTo>
                      <a:pt x="0" y="1049"/>
                      <a:pt x="953" y="1"/>
                      <a:pt x="2143" y="77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41"/>
              <p:cNvSpPr/>
              <p:nvPr/>
            </p:nvSpPr>
            <p:spPr>
              <a:xfrm>
                <a:off x="2842900" y="4031875"/>
                <a:ext cx="5330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1061" fill="none" extrusionOk="0">
                    <a:moveTo>
                      <a:pt x="1" y="1060"/>
                    </a:moveTo>
                    <a:cubicBezTo>
                      <a:pt x="1" y="1060"/>
                      <a:pt x="941" y="1"/>
                      <a:pt x="2132" y="77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41"/>
              <p:cNvSpPr/>
              <p:nvPr/>
            </p:nvSpPr>
            <p:spPr>
              <a:xfrm>
                <a:off x="2858375" y="4040800"/>
                <a:ext cx="5420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049" fill="none" extrusionOk="0">
                    <a:moveTo>
                      <a:pt x="1" y="1048"/>
                    </a:moveTo>
                    <a:cubicBezTo>
                      <a:pt x="1" y="1048"/>
                      <a:pt x="977" y="1"/>
                      <a:pt x="2168" y="77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41"/>
              <p:cNvSpPr/>
              <p:nvPr/>
            </p:nvSpPr>
            <p:spPr>
              <a:xfrm>
                <a:off x="2002925" y="3216900"/>
                <a:ext cx="860550" cy="807250"/>
              </a:xfrm>
              <a:custGeom>
                <a:avLst/>
                <a:gdLst/>
                <a:ahLst/>
                <a:cxnLst/>
                <a:rect l="l" t="t" r="r" b="b"/>
                <a:pathLst>
                  <a:path w="34422" h="32290" extrusionOk="0">
                    <a:moveTo>
                      <a:pt x="10418" y="0"/>
                    </a:moveTo>
                    <a:cubicBezTo>
                      <a:pt x="9787" y="5453"/>
                      <a:pt x="0" y="9740"/>
                      <a:pt x="5465" y="10335"/>
                    </a:cubicBezTo>
                    <a:lnTo>
                      <a:pt x="11156" y="10597"/>
                    </a:lnTo>
                    <a:lnTo>
                      <a:pt x="19300" y="11037"/>
                    </a:lnTo>
                    <a:lnTo>
                      <a:pt x="19253" y="11264"/>
                    </a:lnTo>
                    <a:lnTo>
                      <a:pt x="21217" y="10561"/>
                    </a:lnTo>
                    <a:lnTo>
                      <a:pt x="27646" y="32290"/>
                    </a:lnTo>
                    <a:lnTo>
                      <a:pt x="34421" y="31504"/>
                    </a:lnTo>
                    <a:cubicBezTo>
                      <a:pt x="33659" y="27647"/>
                      <a:pt x="32921" y="23789"/>
                      <a:pt x="32159" y="19943"/>
                    </a:cubicBezTo>
                    <a:cubicBezTo>
                      <a:pt x="31730" y="17752"/>
                      <a:pt x="31135" y="15300"/>
                      <a:pt x="30706" y="13109"/>
                    </a:cubicBezTo>
                    <a:cubicBezTo>
                      <a:pt x="30313" y="11168"/>
                      <a:pt x="30147" y="9978"/>
                      <a:pt x="29754" y="8299"/>
                    </a:cubicBezTo>
                    <a:cubicBezTo>
                      <a:pt x="29432" y="6977"/>
                      <a:pt x="29254" y="5358"/>
                      <a:pt x="28242" y="4346"/>
                    </a:cubicBezTo>
                    <a:cubicBezTo>
                      <a:pt x="27325" y="3477"/>
                      <a:pt x="26253" y="3370"/>
                      <a:pt x="24765" y="3072"/>
                    </a:cubicBezTo>
                    <a:lnTo>
                      <a:pt x="104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41"/>
              <p:cNvSpPr/>
              <p:nvPr/>
            </p:nvSpPr>
            <p:spPr>
              <a:xfrm>
                <a:off x="2680075" y="3963425"/>
                <a:ext cx="175350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7014" h="572" fill="none" extrusionOk="0">
                    <a:moveTo>
                      <a:pt x="1" y="572"/>
                    </a:moveTo>
                    <a:lnTo>
                      <a:pt x="7014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41"/>
              <p:cNvSpPr/>
              <p:nvPr/>
            </p:nvSpPr>
            <p:spPr>
              <a:xfrm>
                <a:off x="2595250" y="3462750"/>
                <a:ext cx="148550" cy="509625"/>
              </a:xfrm>
              <a:custGeom>
                <a:avLst/>
                <a:gdLst/>
                <a:ahLst/>
                <a:cxnLst/>
                <a:rect l="l" t="t" r="r" b="b"/>
                <a:pathLst>
                  <a:path w="5942" h="20385" fill="none" extrusionOk="0">
                    <a:moveTo>
                      <a:pt x="1" y="1"/>
                    </a:moveTo>
                    <a:lnTo>
                      <a:pt x="5942" y="2038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41"/>
              <p:cNvSpPr/>
              <p:nvPr/>
            </p:nvSpPr>
            <p:spPr>
              <a:xfrm>
                <a:off x="2257700" y="3700875"/>
                <a:ext cx="187550" cy="367925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14717" extrusionOk="0">
                    <a:moveTo>
                      <a:pt x="2561" y="1"/>
                    </a:moveTo>
                    <a:lnTo>
                      <a:pt x="1" y="13514"/>
                    </a:lnTo>
                    <a:lnTo>
                      <a:pt x="1763" y="14717"/>
                    </a:lnTo>
                    <a:lnTo>
                      <a:pt x="4013" y="13681"/>
                    </a:lnTo>
                    <a:lnTo>
                      <a:pt x="7502" y="1834"/>
                    </a:lnTo>
                    <a:lnTo>
                      <a:pt x="2561" y="1"/>
                    </a:lnTo>
                    <a:close/>
                  </a:path>
                </a:pathLst>
              </a:custGeom>
              <a:solidFill>
                <a:srgbClr val="A9622E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41"/>
              <p:cNvSpPr/>
              <p:nvPr/>
            </p:nvSpPr>
            <p:spPr>
              <a:xfrm>
                <a:off x="2232100" y="4098250"/>
                <a:ext cx="266150" cy="37425"/>
              </a:xfrm>
              <a:custGeom>
                <a:avLst/>
                <a:gdLst/>
                <a:ahLst/>
                <a:cxnLst/>
                <a:rect l="l" t="t" r="r" b="b"/>
                <a:pathLst>
                  <a:path w="10646" h="1497" extrusionOk="0">
                    <a:moveTo>
                      <a:pt x="406" y="1"/>
                    </a:moveTo>
                    <a:cubicBezTo>
                      <a:pt x="406" y="1"/>
                      <a:pt x="1" y="858"/>
                      <a:pt x="430" y="1275"/>
                    </a:cubicBezTo>
                    <a:cubicBezTo>
                      <a:pt x="430" y="1275"/>
                      <a:pt x="3781" y="1496"/>
                      <a:pt x="6679" y="1496"/>
                    </a:cubicBezTo>
                    <a:cubicBezTo>
                      <a:pt x="8483" y="1496"/>
                      <a:pt x="10111" y="1410"/>
                      <a:pt x="10645" y="1132"/>
                    </a:cubicBezTo>
                    <a:lnTo>
                      <a:pt x="10621" y="501"/>
                    </a:lnTo>
                    <a:lnTo>
                      <a:pt x="4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41"/>
              <p:cNvSpPr/>
              <p:nvPr/>
            </p:nvSpPr>
            <p:spPr>
              <a:xfrm>
                <a:off x="2241925" y="4011350"/>
                <a:ext cx="255725" cy="104200"/>
              </a:xfrm>
              <a:custGeom>
                <a:avLst/>
                <a:gdLst/>
                <a:ahLst/>
                <a:cxnLst/>
                <a:rect l="l" t="t" r="r" b="b"/>
                <a:pathLst>
                  <a:path w="10229" h="4168" extrusionOk="0">
                    <a:moveTo>
                      <a:pt x="4498" y="0"/>
                    </a:moveTo>
                    <a:cubicBezTo>
                      <a:pt x="4013" y="0"/>
                      <a:pt x="3600" y="297"/>
                      <a:pt x="3311" y="643"/>
                    </a:cubicBezTo>
                    <a:cubicBezTo>
                      <a:pt x="2919" y="1112"/>
                      <a:pt x="2526" y="1617"/>
                      <a:pt x="1924" y="1617"/>
                    </a:cubicBezTo>
                    <a:cubicBezTo>
                      <a:pt x="1686" y="1617"/>
                      <a:pt x="1414" y="1538"/>
                      <a:pt x="1096" y="1345"/>
                    </a:cubicBezTo>
                    <a:cubicBezTo>
                      <a:pt x="803" y="1067"/>
                      <a:pt x="580" y="986"/>
                      <a:pt x="420" y="986"/>
                    </a:cubicBezTo>
                    <a:cubicBezTo>
                      <a:pt x="197" y="986"/>
                      <a:pt x="96" y="1143"/>
                      <a:pt x="96" y="1143"/>
                    </a:cubicBezTo>
                    <a:lnTo>
                      <a:pt x="1" y="3560"/>
                    </a:lnTo>
                    <a:cubicBezTo>
                      <a:pt x="1" y="3560"/>
                      <a:pt x="1207" y="4167"/>
                      <a:pt x="6080" y="4167"/>
                    </a:cubicBezTo>
                    <a:cubicBezTo>
                      <a:pt x="6833" y="4167"/>
                      <a:pt x="7673" y="4153"/>
                      <a:pt x="8609" y="4120"/>
                    </a:cubicBezTo>
                    <a:cubicBezTo>
                      <a:pt x="9193" y="4096"/>
                      <a:pt x="9562" y="4096"/>
                      <a:pt x="10228" y="3977"/>
                    </a:cubicBezTo>
                    <a:lnTo>
                      <a:pt x="10157" y="3536"/>
                    </a:lnTo>
                    <a:cubicBezTo>
                      <a:pt x="10085" y="3119"/>
                      <a:pt x="9764" y="2786"/>
                      <a:pt x="9371" y="2679"/>
                    </a:cubicBezTo>
                    <a:cubicBezTo>
                      <a:pt x="8419" y="2429"/>
                      <a:pt x="6704" y="1869"/>
                      <a:pt x="5930" y="881"/>
                    </a:cubicBezTo>
                    <a:cubicBezTo>
                      <a:pt x="5420" y="236"/>
                      <a:pt x="4930" y="0"/>
                      <a:pt x="44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41"/>
              <p:cNvSpPr/>
              <p:nvPr/>
            </p:nvSpPr>
            <p:spPr>
              <a:xfrm>
                <a:off x="2347300" y="4025625"/>
                <a:ext cx="5360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1049" fill="none" extrusionOk="0">
                    <a:moveTo>
                      <a:pt x="1" y="1048"/>
                    </a:moveTo>
                    <a:cubicBezTo>
                      <a:pt x="1" y="1048"/>
                      <a:pt x="953" y="0"/>
                      <a:pt x="2144" y="77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41"/>
              <p:cNvSpPr/>
              <p:nvPr/>
            </p:nvSpPr>
            <p:spPr>
              <a:xfrm>
                <a:off x="2358625" y="4033375"/>
                <a:ext cx="5300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060" fill="none" extrusionOk="0">
                    <a:moveTo>
                      <a:pt x="0" y="1060"/>
                    </a:moveTo>
                    <a:cubicBezTo>
                      <a:pt x="0" y="1060"/>
                      <a:pt x="929" y="0"/>
                      <a:pt x="2119" y="77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41"/>
              <p:cNvSpPr/>
              <p:nvPr/>
            </p:nvSpPr>
            <p:spPr>
              <a:xfrm>
                <a:off x="2374100" y="4042300"/>
                <a:ext cx="54500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048" fill="none" extrusionOk="0">
                    <a:moveTo>
                      <a:pt x="0" y="1048"/>
                    </a:moveTo>
                    <a:cubicBezTo>
                      <a:pt x="0" y="1048"/>
                      <a:pt x="988" y="0"/>
                      <a:pt x="2179" y="774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41"/>
              <p:cNvSpPr/>
              <p:nvPr/>
            </p:nvSpPr>
            <p:spPr>
              <a:xfrm>
                <a:off x="1856175" y="3200525"/>
                <a:ext cx="761125" cy="304525"/>
              </a:xfrm>
              <a:custGeom>
                <a:avLst/>
                <a:gdLst/>
                <a:ahLst/>
                <a:cxnLst/>
                <a:rect l="l" t="t" r="r" b="b"/>
                <a:pathLst>
                  <a:path w="30445" h="12181" extrusionOk="0">
                    <a:moveTo>
                      <a:pt x="631" y="0"/>
                    </a:moveTo>
                    <a:cubicBezTo>
                      <a:pt x="0" y="5453"/>
                      <a:pt x="500" y="10383"/>
                      <a:pt x="5954" y="10978"/>
                    </a:cubicBezTo>
                    <a:lnTo>
                      <a:pt x="11657" y="11228"/>
                    </a:lnTo>
                    <a:lnTo>
                      <a:pt x="29159" y="12180"/>
                    </a:lnTo>
                    <a:cubicBezTo>
                      <a:pt x="29230" y="11800"/>
                      <a:pt x="29325" y="11514"/>
                      <a:pt x="29397" y="11192"/>
                    </a:cubicBezTo>
                    <a:cubicBezTo>
                      <a:pt x="30445" y="6692"/>
                      <a:pt x="29814" y="4180"/>
                      <a:pt x="25265" y="3727"/>
                    </a:cubicBezTo>
                    <a:lnTo>
                      <a:pt x="63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41"/>
              <p:cNvSpPr/>
              <p:nvPr/>
            </p:nvSpPr>
            <p:spPr>
              <a:xfrm>
                <a:off x="2258900" y="3446975"/>
                <a:ext cx="327750" cy="539975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21599" extrusionOk="0">
                    <a:moveTo>
                      <a:pt x="4037" y="1"/>
                    </a:moveTo>
                    <a:lnTo>
                      <a:pt x="1" y="21480"/>
                    </a:lnTo>
                    <a:lnTo>
                      <a:pt x="7371" y="21599"/>
                    </a:lnTo>
                    <a:lnTo>
                      <a:pt x="13109" y="2120"/>
                    </a:lnTo>
                    <a:lnTo>
                      <a:pt x="4037" y="1"/>
                    </a:lnTo>
                    <a:close/>
                  </a:path>
                </a:pathLst>
              </a:custGeom>
              <a:solidFill>
                <a:srgbClr val="EC57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41"/>
              <p:cNvSpPr/>
              <p:nvPr/>
            </p:nvSpPr>
            <p:spPr>
              <a:xfrm>
                <a:off x="2239850" y="3250525"/>
                <a:ext cx="377750" cy="319125"/>
              </a:xfrm>
              <a:custGeom>
                <a:avLst/>
                <a:gdLst/>
                <a:ahLst/>
                <a:cxnLst/>
                <a:rect l="l" t="t" r="r" b="b"/>
                <a:pathLst>
                  <a:path w="15110" h="12765" fill="none" extrusionOk="0">
                    <a:moveTo>
                      <a:pt x="13276" y="12764"/>
                    </a:moveTo>
                    <a:lnTo>
                      <a:pt x="14062" y="9168"/>
                    </a:lnTo>
                    <a:cubicBezTo>
                      <a:pt x="15110" y="4680"/>
                      <a:pt x="14479" y="2156"/>
                      <a:pt x="9930" y="1715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41"/>
              <p:cNvSpPr/>
              <p:nvPr/>
            </p:nvSpPr>
            <p:spPr>
              <a:xfrm>
                <a:off x="2351475" y="3470500"/>
                <a:ext cx="38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834" fill="none" extrusionOk="0">
                    <a:moveTo>
                      <a:pt x="0" y="834"/>
                    </a:moveTo>
                    <a:lnTo>
                      <a:pt x="1548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41"/>
              <p:cNvSpPr/>
              <p:nvPr/>
            </p:nvSpPr>
            <p:spPr>
              <a:xfrm>
                <a:off x="2267825" y="3936325"/>
                <a:ext cx="1890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1" fill="none" extrusionOk="0">
                    <a:moveTo>
                      <a:pt x="1" y="1"/>
                    </a:moveTo>
                    <a:lnTo>
                      <a:pt x="7561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41"/>
              <p:cNvSpPr/>
              <p:nvPr/>
            </p:nvSpPr>
            <p:spPr>
              <a:xfrm>
                <a:off x="1969275" y="3260650"/>
                <a:ext cx="463475" cy="675700"/>
              </a:xfrm>
              <a:custGeom>
                <a:avLst/>
                <a:gdLst/>
                <a:ahLst/>
                <a:cxnLst/>
                <a:rect l="l" t="t" r="r" b="b"/>
                <a:pathLst>
                  <a:path w="18539" h="27028" fill="none" extrusionOk="0">
                    <a:moveTo>
                      <a:pt x="14645" y="27028"/>
                    </a:moveTo>
                    <a:lnTo>
                      <a:pt x="17408" y="10109"/>
                    </a:lnTo>
                    <a:cubicBezTo>
                      <a:pt x="17408" y="10109"/>
                      <a:pt x="18539" y="5977"/>
                      <a:pt x="16074" y="5977"/>
                    </a:cubicBezTo>
                    <a:cubicBezTo>
                      <a:pt x="13157" y="5977"/>
                      <a:pt x="3204" y="5358"/>
                      <a:pt x="3204" y="5358"/>
                    </a:cubicBezTo>
                    <a:cubicBezTo>
                      <a:pt x="3204" y="5358"/>
                      <a:pt x="1" y="5061"/>
                      <a:pt x="739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41"/>
              <p:cNvSpPr/>
              <p:nvPr/>
            </p:nvSpPr>
            <p:spPr>
              <a:xfrm>
                <a:off x="1934450" y="3275825"/>
                <a:ext cx="17475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2537" fill="none" extrusionOk="0">
                    <a:moveTo>
                      <a:pt x="1" y="2537"/>
                    </a:moveTo>
                    <a:cubicBezTo>
                      <a:pt x="1" y="2537"/>
                      <a:pt x="2465" y="96"/>
                      <a:pt x="699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41"/>
              <p:cNvSpPr/>
              <p:nvPr/>
            </p:nvSpPr>
            <p:spPr>
              <a:xfrm>
                <a:off x="2169600" y="2903175"/>
                <a:ext cx="622125" cy="233300"/>
              </a:xfrm>
              <a:custGeom>
                <a:avLst/>
                <a:gdLst/>
                <a:ahLst/>
                <a:cxnLst/>
                <a:rect l="l" t="t" r="r" b="b"/>
                <a:pathLst>
                  <a:path w="24885" h="9332" extrusionOk="0">
                    <a:moveTo>
                      <a:pt x="6382" y="0"/>
                    </a:moveTo>
                    <a:lnTo>
                      <a:pt x="132" y="619"/>
                    </a:lnTo>
                    <a:cubicBezTo>
                      <a:pt x="60" y="619"/>
                      <a:pt x="13" y="1119"/>
                      <a:pt x="13" y="1203"/>
                    </a:cubicBezTo>
                    <a:cubicBezTo>
                      <a:pt x="1" y="1917"/>
                      <a:pt x="1" y="2631"/>
                      <a:pt x="13" y="3346"/>
                    </a:cubicBezTo>
                    <a:cubicBezTo>
                      <a:pt x="24" y="3798"/>
                      <a:pt x="60" y="4251"/>
                      <a:pt x="84" y="4703"/>
                    </a:cubicBezTo>
                    <a:cubicBezTo>
                      <a:pt x="132" y="5382"/>
                      <a:pt x="84" y="5965"/>
                      <a:pt x="608" y="6489"/>
                    </a:cubicBezTo>
                    <a:cubicBezTo>
                      <a:pt x="1251" y="7132"/>
                      <a:pt x="2132" y="7406"/>
                      <a:pt x="2953" y="7692"/>
                    </a:cubicBezTo>
                    <a:cubicBezTo>
                      <a:pt x="3882" y="8001"/>
                      <a:pt x="4835" y="8275"/>
                      <a:pt x="5787" y="8477"/>
                    </a:cubicBezTo>
                    <a:cubicBezTo>
                      <a:pt x="8152" y="9004"/>
                      <a:pt x="10574" y="9237"/>
                      <a:pt x="12993" y="9237"/>
                    </a:cubicBezTo>
                    <a:cubicBezTo>
                      <a:pt x="13691" y="9237"/>
                      <a:pt x="14389" y="9217"/>
                      <a:pt x="15086" y="9180"/>
                    </a:cubicBezTo>
                    <a:cubicBezTo>
                      <a:pt x="16157" y="9120"/>
                      <a:pt x="17229" y="9013"/>
                      <a:pt x="18289" y="8882"/>
                    </a:cubicBezTo>
                    <a:cubicBezTo>
                      <a:pt x="18634" y="8942"/>
                      <a:pt x="18932" y="9013"/>
                      <a:pt x="19134" y="9108"/>
                    </a:cubicBezTo>
                    <a:cubicBezTo>
                      <a:pt x="19269" y="9158"/>
                      <a:pt x="19473" y="9187"/>
                      <a:pt x="19709" y="9187"/>
                    </a:cubicBezTo>
                    <a:cubicBezTo>
                      <a:pt x="20159" y="9187"/>
                      <a:pt x="20724" y="9080"/>
                      <a:pt x="21146" y="8799"/>
                    </a:cubicBezTo>
                    <a:cubicBezTo>
                      <a:pt x="21146" y="8799"/>
                      <a:pt x="21268" y="8738"/>
                      <a:pt x="21524" y="8738"/>
                    </a:cubicBezTo>
                    <a:cubicBezTo>
                      <a:pt x="21626" y="8738"/>
                      <a:pt x="21750" y="8748"/>
                      <a:pt x="21896" y="8775"/>
                    </a:cubicBezTo>
                    <a:cubicBezTo>
                      <a:pt x="22277" y="8870"/>
                      <a:pt x="22670" y="9061"/>
                      <a:pt x="23087" y="9287"/>
                    </a:cubicBezTo>
                    <a:cubicBezTo>
                      <a:pt x="23123" y="9308"/>
                      <a:pt x="23158" y="9317"/>
                      <a:pt x="23191" y="9317"/>
                    </a:cubicBezTo>
                    <a:cubicBezTo>
                      <a:pt x="23325" y="9317"/>
                      <a:pt x="23432" y="9180"/>
                      <a:pt x="23432" y="9180"/>
                    </a:cubicBezTo>
                    <a:cubicBezTo>
                      <a:pt x="23432" y="9180"/>
                      <a:pt x="23665" y="9332"/>
                      <a:pt x="23870" y="9332"/>
                    </a:cubicBezTo>
                    <a:cubicBezTo>
                      <a:pt x="23979" y="9332"/>
                      <a:pt x="24081" y="9289"/>
                      <a:pt x="24135" y="9156"/>
                    </a:cubicBezTo>
                    <a:cubicBezTo>
                      <a:pt x="24135" y="9156"/>
                      <a:pt x="24294" y="9244"/>
                      <a:pt x="24463" y="9244"/>
                    </a:cubicBezTo>
                    <a:cubicBezTo>
                      <a:pt x="24586" y="9244"/>
                      <a:pt x="24714" y="9197"/>
                      <a:pt x="24789" y="9037"/>
                    </a:cubicBezTo>
                    <a:cubicBezTo>
                      <a:pt x="24885" y="8858"/>
                      <a:pt x="24647" y="8620"/>
                      <a:pt x="24539" y="8501"/>
                    </a:cubicBezTo>
                    <a:cubicBezTo>
                      <a:pt x="24301" y="8227"/>
                      <a:pt x="24016" y="7989"/>
                      <a:pt x="23730" y="7763"/>
                    </a:cubicBezTo>
                    <a:cubicBezTo>
                      <a:pt x="23277" y="7346"/>
                      <a:pt x="22742" y="7001"/>
                      <a:pt x="22146" y="6751"/>
                    </a:cubicBezTo>
                    <a:cubicBezTo>
                      <a:pt x="21956" y="6680"/>
                      <a:pt x="21753" y="6608"/>
                      <a:pt x="21551" y="6549"/>
                    </a:cubicBezTo>
                    <a:cubicBezTo>
                      <a:pt x="20944" y="6370"/>
                      <a:pt x="19956" y="6322"/>
                      <a:pt x="19348" y="6191"/>
                    </a:cubicBezTo>
                    <a:cubicBezTo>
                      <a:pt x="16717" y="5644"/>
                      <a:pt x="14574" y="4727"/>
                      <a:pt x="12026" y="3882"/>
                    </a:cubicBezTo>
                    <a:cubicBezTo>
                      <a:pt x="10311" y="3322"/>
                      <a:pt x="8585" y="2739"/>
                      <a:pt x="6871" y="2167"/>
                    </a:cubicBezTo>
                    <a:lnTo>
                      <a:pt x="6859" y="2167"/>
                    </a:lnTo>
                    <a:cubicBezTo>
                      <a:pt x="6692" y="2108"/>
                      <a:pt x="6573" y="1988"/>
                      <a:pt x="6549" y="1834"/>
                    </a:cubicBezTo>
                    <a:lnTo>
                      <a:pt x="6382" y="0"/>
                    </a:lnTo>
                    <a:close/>
                  </a:path>
                </a:pathLst>
              </a:custGeom>
              <a:solidFill>
                <a:srgbClr val="A9622E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41"/>
              <p:cNvSpPr/>
              <p:nvPr/>
            </p:nvSpPr>
            <p:spPr>
              <a:xfrm>
                <a:off x="2716100" y="3101100"/>
                <a:ext cx="4290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263" extrusionOk="0">
                    <a:moveTo>
                      <a:pt x="1" y="1"/>
                    </a:moveTo>
                    <a:lnTo>
                      <a:pt x="1608" y="1263"/>
                    </a:lnTo>
                    <a:cubicBezTo>
                      <a:pt x="1667" y="1144"/>
                      <a:pt x="1715" y="1060"/>
                      <a:pt x="1620" y="953"/>
                    </a:cubicBezTo>
                    <a:cubicBezTo>
                      <a:pt x="1227" y="441"/>
                      <a:pt x="584" y="227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41"/>
              <p:cNvSpPr/>
              <p:nvPr/>
            </p:nvSpPr>
            <p:spPr>
              <a:xfrm>
                <a:off x="2716100" y="3101100"/>
                <a:ext cx="4290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263" fill="none" extrusionOk="0">
                    <a:moveTo>
                      <a:pt x="1" y="1"/>
                    </a:moveTo>
                    <a:cubicBezTo>
                      <a:pt x="584" y="227"/>
                      <a:pt x="1227" y="441"/>
                      <a:pt x="1620" y="953"/>
                    </a:cubicBezTo>
                    <a:cubicBezTo>
                      <a:pt x="1715" y="1060"/>
                      <a:pt x="1667" y="1144"/>
                      <a:pt x="1608" y="1263"/>
                    </a:cubicBezTo>
                  </a:path>
                </a:pathLst>
              </a:custGeom>
              <a:noFill/>
              <a:ln w="60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41"/>
              <p:cNvSpPr/>
              <p:nvPr/>
            </p:nvSpPr>
            <p:spPr>
              <a:xfrm>
                <a:off x="2728300" y="3089500"/>
                <a:ext cx="47350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680" extrusionOk="0">
                    <a:moveTo>
                      <a:pt x="1" y="0"/>
                    </a:moveTo>
                    <a:lnTo>
                      <a:pt x="1822" y="1679"/>
                    </a:lnTo>
                    <a:cubicBezTo>
                      <a:pt x="1822" y="1679"/>
                      <a:pt x="1894" y="1441"/>
                      <a:pt x="1727" y="1239"/>
                    </a:cubicBezTo>
                    <a:cubicBezTo>
                      <a:pt x="1120" y="46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41"/>
              <p:cNvSpPr/>
              <p:nvPr/>
            </p:nvSpPr>
            <p:spPr>
              <a:xfrm>
                <a:off x="2728300" y="3089500"/>
                <a:ext cx="47350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680" fill="none" extrusionOk="0">
                    <a:moveTo>
                      <a:pt x="1822" y="1679"/>
                    </a:moveTo>
                    <a:cubicBezTo>
                      <a:pt x="1822" y="1679"/>
                      <a:pt x="1894" y="1441"/>
                      <a:pt x="1727" y="1239"/>
                    </a:cubicBezTo>
                    <a:cubicBezTo>
                      <a:pt x="1120" y="465"/>
                      <a:pt x="1" y="0"/>
                      <a:pt x="1" y="0"/>
                    </a:cubicBezTo>
                  </a:path>
                </a:pathLst>
              </a:custGeom>
              <a:noFill/>
              <a:ln w="60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41"/>
              <p:cNvSpPr/>
              <p:nvPr/>
            </p:nvSpPr>
            <p:spPr>
              <a:xfrm>
                <a:off x="2291950" y="2949900"/>
                <a:ext cx="4347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99" fill="none" extrusionOk="0">
                    <a:moveTo>
                      <a:pt x="1738" y="119"/>
                    </a:moveTo>
                    <a:cubicBezTo>
                      <a:pt x="1738" y="119"/>
                      <a:pt x="631" y="0"/>
                      <a:pt x="0" y="79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41"/>
              <p:cNvSpPr/>
              <p:nvPr/>
            </p:nvSpPr>
            <p:spPr>
              <a:xfrm>
                <a:off x="2201450" y="2607300"/>
                <a:ext cx="145275" cy="306600"/>
              </a:xfrm>
              <a:custGeom>
                <a:avLst/>
                <a:gdLst/>
                <a:ahLst/>
                <a:cxnLst/>
                <a:rect l="l" t="t" r="r" b="b"/>
                <a:pathLst>
                  <a:path w="5811" h="12264" extrusionOk="0">
                    <a:moveTo>
                      <a:pt x="1" y="0"/>
                    </a:moveTo>
                    <a:lnTo>
                      <a:pt x="2501" y="12264"/>
                    </a:lnTo>
                    <a:lnTo>
                      <a:pt x="5811" y="12264"/>
                    </a:lnTo>
                    <a:cubicBezTo>
                      <a:pt x="5811" y="12264"/>
                      <a:pt x="4942" y="397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41"/>
              <p:cNvSpPr/>
              <p:nvPr/>
            </p:nvSpPr>
            <p:spPr>
              <a:xfrm>
                <a:off x="1772225" y="2617325"/>
                <a:ext cx="224475" cy="304025"/>
              </a:xfrm>
              <a:custGeom>
                <a:avLst/>
                <a:gdLst/>
                <a:ahLst/>
                <a:cxnLst/>
                <a:rect l="l" t="t" r="r" b="b"/>
                <a:pathLst>
                  <a:path w="8979" h="12161" extrusionOk="0">
                    <a:moveTo>
                      <a:pt x="5345" y="1"/>
                    </a:moveTo>
                    <a:cubicBezTo>
                      <a:pt x="5055" y="1"/>
                      <a:pt x="4767" y="37"/>
                      <a:pt x="4489" y="111"/>
                    </a:cubicBezTo>
                    <a:cubicBezTo>
                      <a:pt x="3954" y="254"/>
                      <a:pt x="3466" y="528"/>
                      <a:pt x="3085" y="957"/>
                    </a:cubicBezTo>
                    <a:cubicBezTo>
                      <a:pt x="2430" y="1683"/>
                      <a:pt x="1977" y="2814"/>
                      <a:pt x="1787" y="3767"/>
                    </a:cubicBezTo>
                    <a:cubicBezTo>
                      <a:pt x="644" y="9398"/>
                      <a:pt x="1" y="12160"/>
                      <a:pt x="1" y="12160"/>
                    </a:cubicBezTo>
                    <a:lnTo>
                      <a:pt x="8978" y="11851"/>
                    </a:lnTo>
                    <a:cubicBezTo>
                      <a:pt x="8978" y="11851"/>
                      <a:pt x="8657" y="3528"/>
                      <a:pt x="8657" y="3516"/>
                    </a:cubicBezTo>
                    <a:cubicBezTo>
                      <a:pt x="8633" y="2731"/>
                      <a:pt x="8502" y="1957"/>
                      <a:pt x="8026" y="1302"/>
                    </a:cubicBezTo>
                    <a:cubicBezTo>
                      <a:pt x="7396" y="450"/>
                      <a:pt x="6362" y="1"/>
                      <a:pt x="5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41"/>
              <p:cNvSpPr/>
              <p:nvPr/>
            </p:nvSpPr>
            <p:spPr>
              <a:xfrm>
                <a:off x="1813600" y="2579575"/>
                <a:ext cx="515275" cy="680700"/>
              </a:xfrm>
              <a:custGeom>
                <a:avLst/>
                <a:gdLst/>
                <a:ahLst/>
                <a:cxnLst/>
                <a:rect l="l" t="t" r="r" b="b"/>
                <a:pathLst>
                  <a:path w="20611" h="27228" extrusionOk="0">
                    <a:moveTo>
                      <a:pt x="9996" y="0"/>
                    </a:moveTo>
                    <a:cubicBezTo>
                      <a:pt x="8011" y="0"/>
                      <a:pt x="5571" y="365"/>
                      <a:pt x="2811" y="1514"/>
                    </a:cubicBezTo>
                    <a:cubicBezTo>
                      <a:pt x="5251" y="6050"/>
                      <a:pt x="1096" y="8360"/>
                      <a:pt x="1096" y="8360"/>
                    </a:cubicBezTo>
                    <a:lnTo>
                      <a:pt x="1572" y="22910"/>
                    </a:lnTo>
                    <a:cubicBezTo>
                      <a:pt x="1572" y="22910"/>
                      <a:pt x="1" y="24934"/>
                      <a:pt x="1918" y="26410"/>
                    </a:cubicBezTo>
                    <a:cubicBezTo>
                      <a:pt x="2653" y="26975"/>
                      <a:pt x="5270" y="27227"/>
                      <a:pt x="8257" y="27227"/>
                    </a:cubicBezTo>
                    <a:cubicBezTo>
                      <a:pt x="12763" y="27227"/>
                      <a:pt x="18113" y="26653"/>
                      <a:pt x="19122" y="25708"/>
                    </a:cubicBezTo>
                    <a:cubicBezTo>
                      <a:pt x="20611" y="24434"/>
                      <a:pt x="18872" y="21421"/>
                      <a:pt x="18872" y="21421"/>
                    </a:cubicBezTo>
                    <a:cubicBezTo>
                      <a:pt x="18872" y="21421"/>
                      <a:pt x="18348" y="10027"/>
                      <a:pt x="17479" y="5812"/>
                    </a:cubicBezTo>
                    <a:cubicBezTo>
                      <a:pt x="16622" y="1621"/>
                      <a:pt x="15515" y="1097"/>
                      <a:pt x="15515" y="1097"/>
                    </a:cubicBezTo>
                    <a:cubicBezTo>
                      <a:pt x="15515" y="1097"/>
                      <a:pt x="13440" y="0"/>
                      <a:pt x="99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41"/>
              <p:cNvSpPr/>
              <p:nvPr/>
            </p:nvSpPr>
            <p:spPr>
              <a:xfrm>
                <a:off x="1866600" y="3153800"/>
                <a:ext cx="800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179" fill="none" extrusionOk="0">
                    <a:moveTo>
                      <a:pt x="0" y="0"/>
                    </a:moveTo>
                    <a:cubicBezTo>
                      <a:pt x="0" y="0"/>
                      <a:pt x="1465" y="179"/>
                      <a:pt x="3203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41"/>
              <p:cNvSpPr/>
              <p:nvPr/>
            </p:nvSpPr>
            <p:spPr>
              <a:xfrm>
                <a:off x="1979400" y="2748675"/>
                <a:ext cx="16700" cy="1652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6609" fill="none" extrusionOk="0">
                    <a:moveTo>
                      <a:pt x="667" y="1"/>
                    </a:moveTo>
                    <a:lnTo>
                      <a:pt x="667" y="6609"/>
                    </a:lnTo>
                    <a:lnTo>
                      <a:pt x="1" y="6609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41"/>
              <p:cNvSpPr/>
              <p:nvPr/>
            </p:nvSpPr>
            <p:spPr>
              <a:xfrm>
                <a:off x="1816000" y="2914175"/>
                <a:ext cx="622125" cy="222600"/>
              </a:xfrm>
              <a:custGeom>
                <a:avLst/>
                <a:gdLst/>
                <a:ahLst/>
                <a:cxnLst/>
                <a:rect l="l" t="t" r="r" b="b"/>
                <a:pathLst>
                  <a:path w="24885" h="8904" extrusionOk="0">
                    <a:moveTo>
                      <a:pt x="6537" y="1"/>
                    </a:moveTo>
                    <a:lnTo>
                      <a:pt x="131" y="203"/>
                    </a:lnTo>
                    <a:cubicBezTo>
                      <a:pt x="60" y="203"/>
                      <a:pt x="12" y="691"/>
                      <a:pt x="12" y="775"/>
                    </a:cubicBezTo>
                    <a:cubicBezTo>
                      <a:pt x="0" y="1489"/>
                      <a:pt x="0" y="2203"/>
                      <a:pt x="12" y="2918"/>
                    </a:cubicBezTo>
                    <a:cubicBezTo>
                      <a:pt x="36" y="3370"/>
                      <a:pt x="60" y="3834"/>
                      <a:pt x="95" y="4275"/>
                    </a:cubicBezTo>
                    <a:cubicBezTo>
                      <a:pt x="131" y="4966"/>
                      <a:pt x="95" y="5537"/>
                      <a:pt x="607" y="6061"/>
                    </a:cubicBezTo>
                    <a:cubicBezTo>
                      <a:pt x="1250" y="6704"/>
                      <a:pt x="2131" y="6990"/>
                      <a:pt x="2965" y="7263"/>
                    </a:cubicBezTo>
                    <a:cubicBezTo>
                      <a:pt x="3881" y="7585"/>
                      <a:pt x="4846" y="7847"/>
                      <a:pt x="5786" y="8049"/>
                    </a:cubicBezTo>
                    <a:cubicBezTo>
                      <a:pt x="8161" y="8576"/>
                      <a:pt x="10585" y="8808"/>
                      <a:pt x="13004" y="8808"/>
                    </a:cubicBezTo>
                    <a:cubicBezTo>
                      <a:pt x="13702" y="8808"/>
                      <a:pt x="14401" y="8789"/>
                      <a:pt x="15097" y="8752"/>
                    </a:cubicBezTo>
                    <a:cubicBezTo>
                      <a:pt x="16169" y="8692"/>
                      <a:pt x="17240" y="8597"/>
                      <a:pt x="18300" y="8454"/>
                    </a:cubicBezTo>
                    <a:cubicBezTo>
                      <a:pt x="18633" y="8514"/>
                      <a:pt x="18931" y="8597"/>
                      <a:pt x="19145" y="8680"/>
                    </a:cubicBezTo>
                    <a:cubicBezTo>
                      <a:pt x="19276" y="8733"/>
                      <a:pt x="19479" y="8764"/>
                      <a:pt x="19714" y="8764"/>
                    </a:cubicBezTo>
                    <a:cubicBezTo>
                      <a:pt x="20165" y="8764"/>
                      <a:pt x="20735" y="8652"/>
                      <a:pt x="21157" y="8371"/>
                    </a:cubicBezTo>
                    <a:cubicBezTo>
                      <a:pt x="21157" y="8371"/>
                      <a:pt x="21279" y="8310"/>
                      <a:pt x="21531" y="8310"/>
                    </a:cubicBezTo>
                    <a:cubicBezTo>
                      <a:pt x="21631" y="8310"/>
                      <a:pt x="21753" y="8320"/>
                      <a:pt x="21896" y="8347"/>
                    </a:cubicBezTo>
                    <a:cubicBezTo>
                      <a:pt x="22289" y="8442"/>
                      <a:pt x="22670" y="8633"/>
                      <a:pt x="23086" y="8859"/>
                    </a:cubicBezTo>
                    <a:cubicBezTo>
                      <a:pt x="23122" y="8880"/>
                      <a:pt x="23158" y="8889"/>
                      <a:pt x="23192" y="8889"/>
                    </a:cubicBezTo>
                    <a:cubicBezTo>
                      <a:pt x="23329" y="8889"/>
                      <a:pt x="23443" y="8752"/>
                      <a:pt x="23443" y="8752"/>
                    </a:cubicBezTo>
                    <a:cubicBezTo>
                      <a:pt x="23443" y="8752"/>
                      <a:pt x="23671" y="8904"/>
                      <a:pt x="23876" y="8904"/>
                    </a:cubicBezTo>
                    <a:cubicBezTo>
                      <a:pt x="23985" y="8904"/>
                      <a:pt x="24088" y="8860"/>
                      <a:pt x="24146" y="8728"/>
                    </a:cubicBezTo>
                    <a:cubicBezTo>
                      <a:pt x="24146" y="8728"/>
                      <a:pt x="24306" y="8816"/>
                      <a:pt x="24475" y="8816"/>
                    </a:cubicBezTo>
                    <a:cubicBezTo>
                      <a:pt x="24598" y="8816"/>
                      <a:pt x="24726" y="8769"/>
                      <a:pt x="24801" y="8609"/>
                    </a:cubicBezTo>
                    <a:cubicBezTo>
                      <a:pt x="24884" y="8430"/>
                      <a:pt x="24646" y="8192"/>
                      <a:pt x="24551" y="8073"/>
                    </a:cubicBezTo>
                    <a:cubicBezTo>
                      <a:pt x="24313" y="7799"/>
                      <a:pt x="24027" y="7561"/>
                      <a:pt x="23741" y="7335"/>
                    </a:cubicBezTo>
                    <a:cubicBezTo>
                      <a:pt x="23265" y="6906"/>
                      <a:pt x="22729" y="6561"/>
                      <a:pt x="22146" y="6311"/>
                    </a:cubicBezTo>
                    <a:cubicBezTo>
                      <a:pt x="21955" y="6240"/>
                      <a:pt x="21765" y="6168"/>
                      <a:pt x="21550" y="6109"/>
                    </a:cubicBezTo>
                    <a:cubicBezTo>
                      <a:pt x="20943" y="5930"/>
                      <a:pt x="19955" y="5882"/>
                      <a:pt x="19348" y="5751"/>
                    </a:cubicBezTo>
                    <a:cubicBezTo>
                      <a:pt x="16716" y="5204"/>
                      <a:pt x="14573" y="4799"/>
                      <a:pt x="12025" y="3954"/>
                    </a:cubicBezTo>
                    <a:cubicBezTo>
                      <a:pt x="10323" y="3382"/>
                      <a:pt x="8596" y="2799"/>
                      <a:pt x="6882" y="2239"/>
                    </a:cubicBezTo>
                    <a:lnTo>
                      <a:pt x="6870" y="2239"/>
                    </a:lnTo>
                    <a:cubicBezTo>
                      <a:pt x="6703" y="2179"/>
                      <a:pt x="6584" y="2060"/>
                      <a:pt x="6548" y="1894"/>
                    </a:cubicBezTo>
                    <a:lnTo>
                      <a:pt x="6537" y="1"/>
                    </a:lnTo>
                    <a:close/>
                  </a:path>
                </a:pathLst>
              </a:custGeom>
              <a:solidFill>
                <a:srgbClr val="A9622E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41"/>
              <p:cNvSpPr/>
              <p:nvPr/>
            </p:nvSpPr>
            <p:spPr>
              <a:xfrm>
                <a:off x="2362775" y="3101100"/>
                <a:ext cx="4260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263" extrusionOk="0">
                    <a:moveTo>
                      <a:pt x="1" y="1"/>
                    </a:moveTo>
                    <a:lnTo>
                      <a:pt x="1596" y="1263"/>
                    </a:lnTo>
                    <a:cubicBezTo>
                      <a:pt x="1656" y="1144"/>
                      <a:pt x="1703" y="1060"/>
                      <a:pt x="1620" y="953"/>
                    </a:cubicBezTo>
                    <a:cubicBezTo>
                      <a:pt x="1215" y="441"/>
                      <a:pt x="572" y="227"/>
                      <a:pt x="1" y="1"/>
                    </a:cubicBezTo>
                    <a:close/>
                  </a:path>
                </a:pathLst>
              </a:custGeom>
              <a:solidFill>
                <a:srgbClr val="A962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41"/>
              <p:cNvSpPr/>
              <p:nvPr/>
            </p:nvSpPr>
            <p:spPr>
              <a:xfrm>
                <a:off x="2362775" y="3101100"/>
                <a:ext cx="4260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263" fill="none" extrusionOk="0">
                    <a:moveTo>
                      <a:pt x="1" y="1"/>
                    </a:moveTo>
                    <a:cubicBezTo>
                      <a:pt x="572" y="227"/>
                      <a:pt x="1215" y="441"/>
                      <a:pt x="1620" y="953"/>
                    </a:cubicBezTo>
                    <a:cubicBezTo>
                      <a:pt x="1703" y="1060"/>
                      <a:pt x="1656" y="1144"/>
                      <a:pt x="1596" y="126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41"/>
              <p:cNvSpPr/>
              <p:nvPr/>
            </p:nvSpPr>
            <p:spPr>
              <a:xfrm>
                <a:off x="2374975" y="3089500"/>
                <a:ext cx="473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680" extrusionOk="0">
                    <a:moveTo>
                      <a:pt x="1" y="0"/>
                    </a:moveTo>
                    <a:lnTo>
                      <a:pt x="1811" y="1679"/>
                    </a:lnTo>
                    <a:cubicBezTo>
                      <a:pt x="1811" y="1679"/>
                      <a:pt x="1894" y="1441"/>
                      <a:pt x="1727" y="1239"/>
                    </a:cubicBezTo>
                    <a:cubicBezTo>
                      <a:pt x="1108" y="46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A962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41"/>
              <p:cNvSpPr/>
              <p:nvPr/>
            </p:nvSpPr>
            <p:spPr>
              <a:xfrm>
                <a:off x="2374975" y="3089500"/>
                <a:ext cx="473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680" fill="none" extrusionOk="0">
                    <a:moveTo>
                      <a:pt x="1811" y="1679"/>
                    </a:moveTo>
                    <a:cubicBezTo>
                      <a:pt x="1811" y="1679"/>
                      <a:pt x="1894" y="1441"/>
                      <a:pt x="1727" y="1239"/>
                    </a:cubicBezTo>
                    <a:cubicBezTo>
                      <a:pt x="1108" y="465"/>
                      <a:pt x="1" y="0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41"/>
              <p:cNvSpPr/>
              <p:nvPr/>
            </p:nvSpPr>
            <p:spPr>
              <a:xfrm>
                <a:off x="1816575" y="2913875"/>
                <a:ext cx="162850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942" extrusionOk="0">
                    <a:moveTo>
                      <a:pt x="6514" y="1"/>
                    </a:moveTo>
                    <a:lnTo>
                      <a:pt x="25" y="251"/>
                    </a:lnTo>
                    <a:lnTo>
                      <a:pt x="1" y="941"/>
                    </a:lnTo>
                    <a:lnTo>
                      <a:pt x="651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41"/>
              <p:cNvSpPr/>
              <p:nvPr/>
            </p:nvSpPr>
            <p:spPr>
              <a:xfrm>
                <a:off x="1927300" y="2964175"/>
                <a:ext cx="5480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442" fill="none" extrusionOk="0">
                    <a:moveTo>
                      <a:pt x="2192" y="1"/>
                    </a:moveTo>
                    <a:cubicBezTo>
                      <a:pt x="2192" y="1"/>
                      <a:pt x="692" y="25"/>
                      <a:pt x="1" y="44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41"/>
              <p:cNvSpPr/>
              <p:nvPr/>
            </p:nvSpPr>
            <p:spPr>
              <a:xfrm>
                <a:off x="2215750" y="2673975"/>
                <a:ext cx="57175" cy="239925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9597" fill="none" extrusionOk="0">
                    <a:moveTo>
                      <a:pt x="2286" y="9597"/>
                    </a:moveTo>
                    <a:cubicBezTo>
                      <a:pt x="2286" y="9597"/>
                      <a:pt x="1738" y="2667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41"/>
              <p:cNvSpPr/>
              <p:nvPr/>
            </p:nvSpPr>
            <p:spPr>
              <a:xfrm>
                <a:off x="2045475" y="2580500"/>
                <a:ext cx="8277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3311" h="1549" fill="none" extrusionOk="0">
                    <a:moveTo>
                      <a:pt x="3311" y="191"/>
                    </a:moveTo>
                    <a:cubicBezTo>
                      <a:pt x="3192" y="1025"/>
                      <a:pt x="3108" y="1549"/>
                      <a:pt x="2180" y="1549"/>
                    </a:cubicBezTo>
                    <a:lnTo>
                      <a:pt x="1870" y="1549"/>
                    </a:lnTo>
                    <a:cubicBezTo>
                      <a:pt x="953" y="1549"/>
                      <a:pt x="1" y="906"/>
                      <a:pt x="1" y="1"/>
                    </a:cubicBezTo>
                  </a:path>
                </a:pathLst>
              </a:custGeom>
              <a:noFill/>
              <a:ln w="150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41"/>
              <p:cNvSpPr/>
              <p:nvPr/>
            </p:nvSpPr>
            <p:spPr>
              <a:xfrm>
                <a:off x="2013925" y="2342325"/>
                <a:ext cx="199450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7978" h="6854" extrusionOk="0">
                    <a:moveTo>
                      <a:pt x="4321" y="1"/>
                    </a:moveTo>
                    <a:cubicBezTo>
                      <a:pt x="4179" y="1"/>
                      <a:pt x="4038" y="23"/>
                      <a:pt x="3906" y="74"/>
                    </a:cubicBezTo>
                    <a:cubicBezTo>
                      <a:pt x="3489" y="241"/>
                      <a:pt x="3180" y="693"/>
                      <a:pt x="2727" y="729"/>
                    </a:cubicBezTo>
                    <a:cubicBezTo>
                      <a:pt x="2693" y="734"/>
                      <a:pt x="2658" y="736"/>
                      <a:pt x="2624" y="736"/>
                    </a:cubicBezTo>
                    <a:cubicBezTo>
                      <a:pt x="2387" y="736"/>
                      <a:pt x="2158" y="638"/>
                      <a:pt x="1930" y="586"/>
                    </a:cubicBezTo>
                    <a:cubicBezTo>
                      <a:pt x="1828" y="561"/>
                      <a:pt x="1720" y="546"/>
                      <a:pt x="1610" y="546"/>
                    </a:cubicBezTo>
                    <a:cubicBezTo>
                      <a:pt x="1464" y="546"/>
                      <a:pt x="1316" y="572"/>
                      <a:pt x="1179" y="634"/>
                    </a:cubicBezTo>
                    <a:cubicBezTo>
                      <a:pt x="941" y="717"/>
                      <a:pt x="751" y="908"/>
                      <a:pt x="691" y="1170"/>
                    </a:cubicBezTo>
                    <a:cubicBezTo>
                      <a:pt x="596" y="1539"/>
                      <a:pt x="834" y="1908"/>
                      <a:pt x="656" y="2277"/>
                    </a:cubicBezTo>
                    <a:cubicBezTo>
                      <a:pt x="513" y="2563"/>
                      <a:pt x="179" y="2729"/>
                      <a:pt x="96" y="3027"/>
                    </a:cubicBezTo>
                    <a:cubicBezTo>
                      <a:pt x="1" y="3313"/>
                      <a:pt x="167" y="3610"/>
                      <a:pt x="346" y="3848"/>
                    </a:cubicBezTo>
                    <a:cubicBezTo>
                      <a:pt x="525" y="4087"/>
                      <a:pt x="739" y="4337"/>
                      <a:pt x="739" y="4634"/>
                    </a:cubicBezTo>
                    <a:cubicBezTo>
                      <a:pt x="751" y="4991"/>
                      <a:pt x="441" y="5289"/>
                      <a:pt x="465" y="5646"/>
                    </a:cubicBezTo>
                    <a:cubicBezTo>
                      <a:pt x="477" y="5944"/>
                      <a:pt x="691" y="6313"/>
                      <a:pt x="917" y="6504"/>
                    </a:cubicBezTo>
                    <a:cubicBezTo>
                      <a:pt x="1028" y="6614"/>
                      <a:pt x="1365" y="6853"/>
                      <a:pt x="1587" y="6853"/>
                    </a:cubicBezTo>
                    <a:cubicBezTo>
                      <a:pt x="1675" y="6853"/>
                      <a:pt x="1744" y="6816"/>
                      <a:pt x="1775" y="6718"/>
                    </a:cubicBezTo>
                    <a:cubicBezTo>
                      <a:pt x="1846" y="6468"/>
                      <a:pt x="1846" y="6134"/>
                      <a:pt x="1882" y="5873"/>
                    </a:cubicBezTo>
                    <a:cubicBezTo>
                      <a:pt x="1941" y="5456"/>
                      <a:pt x="1989" y="5039"/>
                      <a:pt x="2049" y="4622"/>
                    </a:cubicBezTo>
                    <a:lnTo>
                      <a:pt x="1965" y="2503"/>
                    </a:lnTo>
                    <a:lnTo>
                      <a:pt x="2656" y="2503"/>
                    </a:lnTo>
                    <a:cubicBezTo>
                      <a:pt x="3334" y="2503"/>
                      <a:pt x="4025" y="2455"/>
                      <a:pt x="4704" y="2432"/>
                    </a:cubicBezTo>
                    <a:cubicBezTo>
                      <a:pt x="5180" y="2420"/>
                      <a:pt x="5680" y="2396"/>
                      <a:pt x="6156" y="2384"/>
                    </a:cubicBezTo>
                    <a:cubicBezTo>
                      <a:pt x="6275" y="2384"/>
                      <a:pt x="6410" y="2389"/>
                      <a:pt x="6540" y="2389"/>
                    </a:cubicBezTo>
                    <a:cubicBezTo>
                      <a:pt x="6605" y="2389"/>
                      <a:pt x="6668" y="2388"/>
                      <a:pt x="6728" y="2384"/>
                    </a:cubicBezTo>
                    <a:cubicBezTo>
                      <a:pt x="7216" y="2324"/>
                      <a:pt x="7716" y="1955"/>
                      <a:pt x="7859" y="1467"/>
                    </a:cubicBezTo>
                    <a:cubicBezTo>
                      <a:pt x="7978" y="1110"/>
                      <a:pt x="7883" y="646"/>
                      <a:pt x="7621" y="360"/>
                    </a:cubicBezTo>
                    <a:cubicBezTo>
                      <a:pt x="7466" y="190"/>
                      <a:pt x="7297" y="129"/>
                      <a:pt x="7120" y="129"/>
                    </a:cubicBezTo>
                    <a:cubicBezTo>
                      <a:pt x="6864" y="129"/>
                      <a:pt x="6591" y="259"/>
                      <a:pt x="6323" y="372"/>
                    </a:cubicBezTo>
                    <a:cubicBezTo>
                      <a:pt x="6299" y="396"/>
                      <a:pt x="6287" y="396"/>
                      <a:pt x="6251" y="408"/>
                    </a:cubicBezTo>
                    <a:cubicBezTo>
                      <a:pt x="6104" y="470"/>
                      <a:pt x="5979" y="495"/>
                      <a:pt x="5866" y="495"/>
                    </a:cubicBezTo>
                    <a:cubicBezTo>
                      <a:pt x="5524" y="495"/>
                      <a:pt x="5294" y="262"/>
                      <a:pt x="4882" y="110"/>
                    </a:cubicBezTo>
                    <a:cubicBezTo>
                      <a:pt x="4705" y="42"/>
                      <a:pt x="4512" y="1"/>
                      <a:pt x="4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41"/>
              <p:cNvSpPr/>
              <p:nvPr/>
            </p:nvSpPr>
            <p:spPr>
              <a:xfrm>
                <a:off x="2037150" y="2391200"/>
                <a:ext cx="160925" cy="216125"/>
              </a:xfrm>
              <a:custGeom>
                <a:avLst/>
                <a:gdLst/>
                <a:ahLst/>
                <a:cxnLst/>
                <a:rect l="l" t="t" r="r" b="b"/>
                <a:pathLst>
                  <a:path w="6437" h="8645" extrusionOk="0">
                    <a:moveTo>
                      <a:pt x="5834" y="0"/>
                    </a:moveTo>
                    <a:lnTo>
                      <a:pt x="1024" y="191"/>
                    </a:lnTo>
                    <a:lnTo>
                      <a:pt x="1143" y="2620"/>
                    </a:lnTo>
                    <a:cubicBezTo>
                      <a:pt x="1025" y="2426"/>
                      <a:pt x="809" y="2183"/>
                      <a:pt x="468" y="2183"/>
                    </a:cubicBezTo>
                    <a:cubicBezTo>
                      <a:pt x="433" y="2183"/>
                      <a:pt x="396" y="2186"/>
                      <a:pt x="358" y="2191"/>
                    </a:cubicBezTo>
                    <a:cubicBezTo>
                      <a:pt x="48" y="2251"/>
                      <a:pt x="0" y="2525"/>
                      <a:pt x="24" y="2810"/>
                    </a:cubicBezTo>
                    <a:cubicBezTo>
                      <a:pt x="72" y="3120"/>
                      <a:pt x="191" y="3417"/>
                      <a:pt x="381" y="3656"/>
                    </a:cubicBezTo>
                    <a:cubicBezTo>
                      <a:pt x="500" y="3810"/>
                      <a:pt x="655" y="3989"/>
                      <a:pt x="834" y="4132"/>
                    </a:cubicBezTo>
                    <a:lnTo>
                      <a:pt x="834" y="7466"/>
                    </a:lnTo>
                    <a:cubicBezTo>
                      <a:pt x="834" y="8109"/>
                      <a:pt x="1501" y="8644"/>
                      <a:pt x="2155" y="8644"/>
                    </a:cubicBezTo>
                    <a:lnTo>
                      <a:pt x="2382" y="8644"/>
                    </a:lnTo>
                    <a:cubicBezTo>
                      <a:pt x="3013" y="8644"/>
                      <a:pt x="3179" y="8120"/>
                      <a:pt x="3179" y="7466"/>
                    </a:cubicBezTo>
                    <a:lnTo>
                      <a:pt x="3179" y="6977"/>
                    </a:lnTo>
                    <a:lnTo>
                      <a:pt x="3406" y="7049"/>
                    </a:lnTo>
                    <a:cubicBezTo>
                      <a:pt x="3406" y="7049"/>
                      <a:pt x="3865" y="7187"/>
                      <a:pt x="4420" y="7187"/>
                    </a:cubicBezTo>
                    <a:cubicBezTo>
                      <a:pt x="5306" y="7187"/>
                      <a:pt x="6437" y="6836"/>
                      <a:pt x="6335" y="5013"/>
                    </a:cubicBezTo>
                    <a:cubicBezTo>
                      <a:pt x="6192" y="2048"/>
                      <a:pt x="5834" y="0"/>
                      <a:pt x="5834" y="0"/>
                    </a:cubicBezTo>
                    <a:close/>
                  </a:path>
                </a:pathLst>
              </a:custGeom>
              <a:solidFill>
                <a:srgbClr val="A9622E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41"/>
              <p:cNvSpPr/>
              <p:nvPr/>
            </p:nvSpPr>
            <p:spPr>
              <a:xfrm>
                <a:off x="2046375" y="2453700"/>
                <a:ext cx="1430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572" h="1073" extrusionOk="0">
                    <a:moveTo>
                      <a:pt x="0" y="1"/>
                    </a:moveTo>
                    <a:lnTo>
                      <a:pt x="548" y="1072"/>
                    </a:lnTo>
                    <a:cubicBezTo>
                      <a:pt x="572" y="132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41"/>
              <p:cNvSpPr/>
              <p:nvPr/>
            </p:nvSpPr>
            <p:spPr>
              <a:xfrm>
                <a:off x="2046375" y="2453700"/>
                <a:ext cx="1430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572" h="1073" fill="none" extrusionOk="0">
                    <a:moveTo>
                      <a:pt x="0" y="1"/>
                    </a:moveTo>
                    <a:cubicBezTo>
                      <a:pt x="0" y="1"/>
                      <a:pt x="572" y="132"/>
                      <a:pt x="548" y="1072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41"/>
              <p:cNvSpPr/>
              <p:nvPr/>
            </p:nvSpPr>
            <p:spPr>
              <a:xfrm>
                <a:off x="2046375" y="2461750"/>
                <a:ext cx="98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44" extrusionOk="0">
                    <a:moveTo>
                      <a:pt x="393" y="0"/>
                    </a:moveTo>
                    <a:lnTo>
                      <a:pt x="393" y="0"/>
                    </a:lnTo>
                    <a:cubicBezTo>
                      <a:pt x="393" y="0"/>
                      <a:pt x="0" y="143"/>
                      <a:pt x="274" y="643"/>
                    </a:cubicBezTo>
                    <a:lnTo>
                      <a:pt x="39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41"/>
              <p:cNvSpPr/>
              <p:nvPr/>
            </p:nvSpPr>
            <p:spPr>
              <a:xfrm>
                <a:off x="2046375" y="2461750"/>
                <a:ext cx="98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44" fill="none" extrusionOk="0">
                    <a:moveTo>
                      <a:pt x="393" y="0"/>
                    </a:moveTo>
                    <a:cubicBezTo>
                      <a:pt x="393" y="0"/>
                      <a:pt x="0" y="143"/>
                      <a:pt x="274" y="64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41"/>
              <p:cNvSpPr/>
              <p:nvPr/>
            </p:nvSpPr>
            <p:spPr>
              <a:xfrm>
                <a:off x="2133875" y="2451325"/>
                <a:ext cx="80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3" extrusionOk="0">
                    <a:moveTo>
                      <a:pt x="168" y="0"/>
                    </a:moveTo>
                    <a:cubicBezTo>
                      <a:pt x="72" y="0"/>
                      <a:pt x="1" y="120"/>
                      <a:pt x="1" y="262"/>
                    </a:cubicBezTo>
                    <a:cubicBezTo>
                      <a:pt x="1" y="393"/>
                      <a:pt x="72" y="512"/>
                      <a:pt x="168" y="512"/>
                    </a:cubicBezTo>
                    <a:cubicBezTo>
                      <a:pt x="251" y="512"/>
                      <a:pt x="322" y="393"/>
                      <a:pt x="322" y="262"/>
                    </a:cubicBezTo>
                    <a:cubicBezTo>
                      <a:pt x="322" y="120"/>
                      <a:pt x="251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41"/>
              <p:cNvSpPr/>
              <p:nvPr/>
            </p:nvSpPr>
            <p:spPr>
              <a:xfrm>
                <a:off x="2174675" y="2451325"/>
                <a:ext cx="83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13" extrusionOk="0">
                    <a:moveTo>
                      <a:pt x="167" y="0"/>
                    </a:moveTo>
                    <a:cubicBezTo>
                      <a:pt x="83" y="0"/>
                      <a:pt x="0" y="108"/>
                      <a:pt x="0" y="262"/>
                    </a:cubicBezTo>
                    <a:cubicBezTo>
                      <a:pt x="0" y="405"/>
                      <a:pt x="83" y="512"/>
                      <a:pt x="167" y="512"/>
                    </a:cubicBezTo>
                    <a:cubicBezTo>
                      <a:pt x="262" y="512"/>
                      <a:pt x="333" y="393"/>
                      <a:pt x="333" y="262"/>
                    </a:cubicBezTo>
                    <a:cubicBezTo>
                      <a:pt x="333" y="108"/>
                      <a:pt x="262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41"/>
              <p:cNvSpPr/>
              <p:nvPr/>
            </p:nvSpPr>
            <p:spPr>
              <a:xfrm>
                <a:off x="2158900" y="2464425"/>
                <a:ext cx="18775" cy="306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227" fill="none" extrusionOk="0">
                    <a:moveTo>
                      <a:pt x="0" y="953"/>
                    </a:moveTo>
                    <a:cubicBezTo>
                      <a:pt x="0" y="953"/>
                      <a:pt x="750" y="1227"/>
                      <a:pt x="512" y="631"/>
                    </a:cubicBezTo>
                    <a:cubicBezTo>
                      <a:pt x="322" y="155"/>
                      <a:pt x="238" y="0"/>
                      <a:pt x="238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41"/>
              <p:cNvSpPr/>
              <p:nvPr/>
            </p:nvSpPr>
            <p:spPr>
              <a:xfrm>
                <a:off x="2126450" y="2443800"/>
                <a:ext cx="19675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47" extrusionOk="0">
                    <a:moveTo>
                      <a:pt x="540" y="0"/>
                    </a:moveTo>
                    <a:cubicBezTo>
                      <a:pt x="353" y="0"/>
                      <a:pt x="165" y="48"/>
                      <a:pt x="0" y="147"/>
                    </a:cubicBezTo>
                    <a:cubicBezTo>
                      <a:pt x="250" y="111"/>
                      <a:pt x="548" y="87"/>
                      <a:pt x="786" y="28"/>
                    </a:cubicBezTo>
                    <a:cubicBezTo>
                      <a:pt x="706" y="9"/>
                      <a:pt x="623" y="0"/>
                      <a:pt x="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41"/>
              <p:cNvSpPr/>
              <p:nvPr/>
            </p:nvSpPr>
            <p:spPr>
              <a:xfrm>
                <a:off x="2169300" y="2443800"/>
                <a:ext cx="19675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147" extrusionOk="0">
                    <a:moveTo>
                      <a:pt x="246" y="0"/>
                    </a:moveTo>
                    <a:cubicBezTo>
                      <a:pt x="164" y="0"/>
                      <a:pt x="81" y="9"/>
                      <a:pt x="1" y="28"/>
                    </a:cubicBezTo>
                    <a:cubicBezTo>
                      <a:pt x="251" y="63"/>
                      <a:pt x="537" y="123"/>
                      <a:pt x="787" y="147"/>
                    </a:cubicBezTo>
                    <a:cubicBezTo>
                      <a:pt x="621" y="48"/>
                      <a:pt x="433" y="0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41"/>
              <p:cNvSpPr/>
              <p:nvPr/>
            </p:nvSpPr>
            <p:spPr>
              <a:xfrm>
                <a:off x="2089525" y="2557000"/>
                <a:ext cx="27125" cy="2800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20" extrusionOk="0">
                    <a:moveTo>
                      <a:pt x="1" y="0"/>
                    </a:moveTo>
                    <a:lnTo>
                      <a:pt x="1061" y="1119"/>
                    </a:lnTo>
                    <a:lnTo>
                      <a:pt x="1084" y="286"/>
                    </a:lnTo>
                    <a:cubicBezTo>
                      <a:pt x="989" y="28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41"/>
              <p:cNvSpPr/>
              <p:nvPr/>
            </p:nvSpPr>
            <p:spPr>
              <a:xfrm>
                <a:off x="2144000" y="2505500"/>
                <a:ext cx="217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870" h="668" fill="none" extrusionOk="0">
                    <a:moveTo>
                      <a:pt x="1" y="0"/>
                    </a:moveTo>
                    <a:cubicBezTo>
                      <a:pt x="1" y="0"/>
                      <a:pt x="358" y="667"/>
                      <a:pt x="870" y="143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41"/>
              <p:cNvSpPr/>
              <p:nvPr/>
            </p:nvSpPr>
            <p:spPr>
              <a:xfrm>
                <a:off x="2056500" y="2379875"/>
                <a:ext cx="128300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3323" extrusionOk="0">
                    <a:moveTo>
                      <a:pt x="5060" y="1"/>
                    </a:moveTo>
                    <a:lnTo>
                      <a:pt x="0" y="549"/>
                    </a:lnTo>
                    <a:lnTo>
                      <a:pt x="60" y="2739"/>
                    </a:lnTo>
                    <a:lnTo>
                      <a:pt x="441" y="3323"/>
                    </a:lnTo>
                    <a:lnTo>
                      <a:pt x="1000" y="3275"/>
                    </a:lnTo>
                    <a:lnTo>
                      <a:pt x="941" y="1370"/>
                    </a:lnTo>
                    <a:lnTo>
                      <a:pt x="941" y="1370"/>
                    </a:lnTo>
                    <a:cubicBezTo>
                      <a:pt x="941" y="1370"/>
                      <a:pt x="1269" y="1391"/>
                      <a:pt x="1758" y="1391"/>
                    </a:cubicBezTo>
                    <a:cubicBezTo>
                      <a:pt x="2687" y="1391"/>
                      <a:pt x="4196" y="1315"/>
                      <a:pt x="5132" y="870"/>
                    </a:cubicBezTo>
                    <a:lnTo>
                      <a:pt x="50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41"/>
              <p:cNvSpPr/>
              <p:nvPr/>
            </p:nvSpPr>
            <p:spPr>
              <a:xfrm>
                <a:off x="2389575" y="2559075"/>
                <a:ext cx="690875" cy="459000"/>
              </a:xfrm>
              <a:custGeom>
                <a:avLst/>
                <a:gdLst/>
                <a:ahLst/>
                <a:cxnLst/>
                <a:rect l="l" t="t" r="r" b="b"/>
                <a:pathLst>
                  <a:path w="27635" h="18360" extrusionOk="0">
                    <a:moveTo>
                      <a:pt x="2453" y="1"/>
                    </a:moveTo>
                    <a:cubicBezTo>
                      <a:pt x="1941" y="1"/>
                      <a:pt x="1489" y="417"/>
                      <a:pt x="1441" y="917"/>
                    </a:cubicBezTo>
                    <a:lnTo>
                      <a:pt x="24" y="17443"/>
                    </a:lnTo>
                    <a:cubicBezTo>
                      <a:pt x="0" y="17943"/>
                      <a:pt x="369" y="18360"/>
                      <a:pt x="893" y="18360"/>
                    </a:cubicBezTo>
                    <a:lnTo>
                      <a:pt x="25158" y="18360"/>
                    </a:lnTo>
                    <a:cubicBezTo>
                      <a:pt x="25670" y="18360"/>
                      <a:pt x="26135" y="17943"/>
                      <a:pt x="26170" y="17443"/>
                    </a:cubicBezTo>
                    <a:lnTo>
                      <a:pt x="27587" y="917"/>
                    </a:lnTo>
                    <a:cubicBezTo>
                      <a:pt x="27635" y="417"/>
                      <a:pt x="27242" y="1"/>
                      <a:pt x="267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41"/>
              <p:cNvSpPr/>
              <p:nvPr/>
            </p:nvSpPr>
            <p:spPr>
              <a:xfrm>
                <a:off x="2421725" y="2559075"/>
                <a:ext cx="690875" cy="459000"/>
              </a:xfrm>
              <a:custGeom>
                <a:avLst/>
                <a:gdLst/>
                <a:ahLst/>
                <a:cxnLst/>
                <a:rect l="l" t="t" r="r" b="b"/>
                <a:pathLst>
                  <a:path w="27635" h="18360" extrusionOk="0">
                    <a:moveTo>
                      <a:pt x="2465" y="1"/>
                    </a:moveTo>
                    <a:cubicBezTo>
                      <a:pt x="1953" y="1"/>
                      <a:pt x="1489" y="417"/>
                      <a:pt x="1453" y="917"/>
                    </a:cubicBezTo>
                    <a:lnTo>
                      <a:pt x="36" y="17443"/>
                    </a:lnTo>
                    <a:cubicBezTo>
                      <a:pt x="0" y="17943"/>
                      <a:pt x="393" y="18360"/>
                      <a:pt x="893" y="18360"/>
                    </a:cubicBezTo>
                    <a:lnTo>
                      <a:pt x="25170" y="18360"/>
                    </a:lnTo>
                    <a:cubicBezTo>
                      <a:pt x="25682" y="18360"/>
                      <a:pt x="26134" y="17943"/>
                      <a:pt x="26182" y="17443"/>
                    </a:cubicBezTo>
                    <a:lnTo>
                      <a:pt x="27599" y="917"/>
                    </a:lnTo>
                    <a:cubicBezTo>
                      <a:pt x="27635" y="417"/>
                      <a:pt x="27254" y="1"/>
                      <a:pt x="26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41"/>
              <p:cNvSpPr/>
              <p:nvPr/>
            </p:nvSpPr>
            <p:spPr>
              <a:xfrm>
                <a:off x="2536625" y="2762075"/>
                <a:ext cx="343200" cy="381025"/>
              </a:xfrm>
              <a:custGeom>
                <a:avLst/>
                <a:gdLst/>
                <a:ahLst/>
                <a:cxnLst/>
                <a:rect l="l" t="t" r="r" b="b"/>
                <a:pathLst>
                  <a:path w="13728" h="15241" extrusionOk="0">
                    <a:moveTo>
                      <a:pt x="9620" y="1"/>
                    </a:moveTo>
                    <a:cubicBezTo>
                      <a:pt x="8442" y="1"/>
                      <a:pt x="7477" y="965"/>
                      <a:pt x="7477" y="2144"/>
                    </a:cubicBezTo>
                    <a:lnTo>
                      <a:pt x="7477" y="2203"/>
                    </a:lnTo>
                    <a:lnTo>
                      <a:pt x="6537" y="12157"/>
                    </a:lnTo>
                    <a:cubicBezTo>
                      <a:pt x="6537" y="12871"/>
                      <a:pt x="6191" y="13514"/>
                      <a:pt x="5679" y="13931"/>
                    </a:cubicBezTo>
                    <a:lnTo>
                      <a:pt x="1310" y="13931"/>
                    </a:lnTo>
                    <a:cubicBezTo>
                      <a:pt x="588" y="13931"/>
                      <a:pt x="7" y="14520"/>
                      <a:pt x="0" y="15229"/>
                    </a:cubicBezTo>
                    <a:lnTo>
                      <a:pt x="11478" y="15229"/>
                    </a:lnTo>
                    <a:cubicBezTo>
                      <a:pt x="12728" y="15229"/>
                      <a:pt x="13728" y="14217"/>
                      <a:pt x="13728" y="12978"/>
                    </a:cubicBezTo>
                    <a:cubicBezTo>
                      <a:pt x="13728" y="12847"/>
                      <a:pt x="13716" y="12716"/>
                      <a:pt x="13692" y="12597"/>
                    </a:cubicBezTo>
                    <a:lnTo>
                      <a:pt x="12764" y="1858"/>
                    </a:lnTo>
                    <a:cubicBezTo>
                      <a:pt x="12609" y="822"/>
                      <a:pt x="11716" y="1"/>
                      <a:pt x="10632" y="1"/>
                    </a:cubicBezTo>
                    <a:close/>
                    <a:moveTo>
                      <a:pt x="0" y="15229"/>
                    </a:moveTo>
                    <a:lnTo>
                      <a:pt x="0" y="15241"/>
                    </a:lnTo>
                    <a:cubicBezTo>
                      <a:pt x="0" y="15237"/>
                      <a:pt x="0" y="15233"/>
                      <a:pt x="0" y="1522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41"/>
              <p:cNvSpPr/>
              <p:nvPr/>
            </p:nvSpPr>
            <p:spPr>
              <a:xfrm>
                <a:off x="2043100" y="3180575"/>
                <a:ext cx="587600" cy="963850"/>
              </a:xfrm>
              <a:custGeom>
                <a:avLst/>
                <a:gdLst/>
                <a:ahLst/>
                <a:cxnLst/>
                <a:rect l="l" t="t" r="r" b="b"/>
                <a:pathLst>
                  <a:path w="23504" h="38554" extrusionOk="0">
                    <a:moveTo>
                      <a:pt x="10049" y="1"/>
                    </a:moveTo>
                    <a:lnTo>
                      <a:pt x="1" y="38553"/>
                    </a:lnTo>
                    <a:lnTo>
                      <a:pt x="1310" y="38553"/>
                    </a:lnTo>
                    <a:lnTo>
                      <a:pt x="11752" y="1287"/>
                    </a:lnTo>
                    <a:lnTo>
                      <a:pt x="22194" y="38553"/>
                    </a:lnTo>
                    <a:lnTo>
                      <a:pt x="23503" y="38553"/>
                    </a:lnTo>
                    <a:lnTo>
                      <a:pt x="1345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41"/>
              <p:cNvSpPr/>
              <p:nvPr/>
            </p:nvSpPr>
            <p:spPr>
              <a:xfrm>
                <a:off x="1977325" y="3135925"/>
                <a:ext cx="1534725" cy="89925"/>
              </a:xfrm>
              <a:custGeom>
                <a:avLst/>
                <a:gdLst/>
                <a:ahLst/>
                <a:cxnLst/>
                <a:rect l="l" t="t" r="r" b="b"/>
                <a:pathLst>
                  <a:path w="61389" h="3597" extrusionOk="0">
                    <a:moveTo>
                      <a:pt x="322" y="1"/>
                    </a:moveTo>
                    <a:cubicBezTo>
                      <a:pt x="143" y="1"/>
                      <a:pt x="0" y="156"/>
                      <a:pt x="0" y="334"/>
                    </a:cubicBezTo>
                    <a:lnTo>
                      <a:pt x="0" y="3263"/>
                    </a:lnTo>
                    <a:cubicBezTo>
                      <a:pt x="0" y="3442"/>
                      <a:pt x="143" y="3596"/>
                      <a:pt x="322" y="3596"/>
                    </a:cubicBezTo>
                    <a:lnTo>
                      <a:pt x="61055" y="3596"/>
                    </a:lnTo>
                    <a:cubicBezTo>
                      <a:pt x="61234" y="3596"/>
                      <a:pt x="61389" y="3442"/>
                      <a:pt x="61389" y="3263"/>
                    </a:cubicBezTo>
                    <a:lnTo>
                      <a:pt x="61389" y="334"/>
                    </a:lnTo>
                    <a:cubicBezTo>
                      <a:pt x="61389" y="156"/>
                      <a:pt x="61234" y="1"/>
                      <a:pt x="610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4" name="Google Shape;674;p41"/>
          <p:cNvSpPr/>
          <p:nvPr/>
        </p:nvSpPr>
        <p:spPr>
          <a:xfrm>
            <a:off x="5592100" y="3479701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41"/>
          <p:cNvSpPr/>
          <p:nvPr/>
        </p:nvSpPr>
        <p:spPr>
          <a:xfrm>
            <a:off x="7407910" y="1533925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" name="Google Shape;676;p41"/>
          <p:cNvGrpSpPr/>
          <p:nvPr/>
        </p:nvGrpSpPr>
        <p:grpSpPr>
          <a:xfrm>
            <a:off x="7781925" y="814613"/>
            <a:ext cx="648850" cy="648724"/>
            <a:chOff x="1366525" y="1211175"/>
            <a:chExt cx="648850" cy="648724"/>
          </a:xfrm>
        </p:grpSpPr>
        <p:sp>
          <p:nvSpPr>
            <p:cNvPr id="677" name="Google Shape;677;p4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41"/>
          <p:cNvGrpSpPr/>
          <p:nvPr/>
        </p:nvGrpSpPr>
        <p:grpSpPr>
          <a:xfrm>
            <a:off x="4495800" y="3731263"/>
            <a:ext cx="648850" cy="648724"/>
            <a:chOff x="1366525" y="1211175"/>
            <a:chExt cx="648850" cy="648724"/>
          </a:xfrm>
        </p:grpSpPr>
        <p:sp>
          <p:nvSpPr>
            <p:cNvPr id="694" name="Google Shape;694;p4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10" name="Google Shape;710;p41"/>
          <p:cNvCxnSpPr/>
          <p:nvPr/>
        </p:nvCxnSpPr>
        <p:spPr>
          <a:xfrm>
            <a:off x="3784600" y="4853525"/>
            <a:ext cx="535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1" name="Google Shape;711;p41"/>
          <p:cNvSpPr/>
          <p:nvPr/>
        </p:nvSpPr>
        <p:spPr>
          <a:xfrm>
            <a:off x="3630435" y="4731613"/>
            <a:ext cx="243767" cy="243823"/>
          </a:xfrm>
          <a:custGeom>
            <a:avLst/>
            <a:gdLst/>
            <a:ahLst/>
            <a:cxnLst/>
            <a:rect l="l" t="t" r="r" b="b"/>
            <a:pathLst>
              <a:path w="4346" h="4347" extrusionOk="0">
                <a:moveTo>
                  <a:pt x="2167" y="1286"/>
                </a:moveTo>
                <a:cubicBezTo>
                  <a:pt x="2655" y="1286"/>
                  <a:pt x="3060" y="1679"/>
                  <a:pt x="3060" y="2179"/>
                </a:cubicBezTo>
                <a:cubicBezTo>
                  <a:pt x="3060" y="2679"/>
                  <a:pt x="2655" y="3072"/>
                  <a:pt x="2167" y="3072"/>
                </a:cubicBezTo>
                <a:cubicBezTo>
                  <a:pt x="1679" y="3072"/>
                  <a:pt x="1274" y="2667"/>
                  <a:pt x="1274" y="2179"/>
                </a:cubicBezTo>
                <a:cubicBezTo>
                  <a:pt x="1274" y="1679"/>
                  <a:pt x="1679" y="1286"/>
                  <a:pt x="2167" y="1286"/>
                </a:cubicBezTo>
                <a:close/>
                <a:moveTo>
                  <a:pt x="2167" y="0"/>
                </a:moveTo>
                <a:cubicBezTo>
                  <a:pt x="965" y="0"/>
                  <a:pt x="0" y="965"/>
                  <a:pt x="0" y="2179"/>
                </a:cubicBezTo>
                <a:cubicBezTo>
                  <a:pt x="0" y="3382"/>
                  <a:pt x="965" y="4346"/>
                  <a:pt x="2167" y="4346"/>
                </a:cubicBezTo>
                <a:cubicBezTo>
                  <a:pt x="3370" y="4346"/>
                  <a:pt x="4346" y="3382"/>
                  <a:pt x="4346" y="2179"/>
                </a:cubicBezTo>
                <a:cubicBezTo>
                  <a:pt x="4346" y="989"/>
                  <a:pt x="3370" y="0"/>
                  <a:pt x="2167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49"/>
          <p:cNvSpPr txBox="1">
            <a:spLocks noGrp="1"/>
          </p:cNvSpPr>
          <p:nvPr>
            <p:ph type="subTitle" idx="1"/>
          </p:nvPr>
        </p:nvSpPr>
        <p:spPr>
          <a:xfrm>
            <a:off x="783441" y="1890370"/>
            <a:ext cx="2315617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/>
              <a:t>Duplicated Data</a:t>
            </a:r>
            <a:endParaRPr sz="1600" b="0" dirty="0"/>
          </a:p>
        </p:txBody>
      </p:sp>
      <p:sp>
        <p:nvSpPr>
          <p:cNvPr id="1315" name="Google Shape;1315;p49"/>
          <p:cNvSpPr txBox="1">
            <a:spLocks noGrp="1"/>
          </p:cNvSpPr>
          <p:nvPr>
            <p:ph type="subTitle" idx="2"/>
          </p:nvPr>
        </p:nvSpPr>
        <p:spPr>
          <a:xfrm>
            <a:off x="1275373" y="2236588"/>
            <a:ext cx="1331752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1">
                    <a:lumMod val="75000"/>
                  </a:schemeClr>
                </a:solidFill>
              </a:rPr>
              <a:t>33.261 Rows</a:t>
            </a:r>
            <a:endParaRPr sz="1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16" name="Google Shape;1316;p49"/>
          <p:cNvSpPr txBox="1">
            <a:spLocks noGrp="1"/>
          </p:cNvSpPr>
          <p:nvPr>
            <p:ph type="subTitle" idx="3"/>
          </p:nvPr>
        </p:nvSpPr>
        <p:spPr>
          <a:xfrm>
            <a:off x="943078" y="3248738"/>
            <a:ext cx="1996342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/>
              <a:t>Missing Data</a:t>
            </a:r>
            <a:endParaRPr sz="1600" b="0" dirty="0"/>
          </a:p>
        </p:txBody>
      </p:sp>
      <p:sp>
        <p:nvSpPr>
          <p:cNvPr id="1317" name="Google Shape;1317;p49"/>
          <p:cNvSpPr txBox="1">
            <a:spLocks noGrp="1"/>
          </p:cNvSpPr>
          <p:nvPr>
            <p:ph type="subTitle" idx="4"/>
          </p:nvPr>
        </p:nvSpPr>
        <p:spPr>
          <a:xfrm>
            <a:off x="1119928" y="3691768"/>
            <a:ext cx="1642644" cy="7159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1">
                    <a:lumMod val="75000"/>
                  </a:schemeClr>
                </a:solidFill>
              </a:rPr>
              <a:t>4</a:t>
            </a:r>
            <a:r>
              <a:rPr lang="en" sz="1600" b="1" dirty="0"/>
              <a:t> </a:t>
            </a:r>
            <a:r>
              <a:rPr lang="en" sz="1600" b="1" dirty="0">
                <a:solidFill>
                  <a:schemeClr val="accent1">
                    <a:lumMod val="75000"/>
                  </a:schemeClr>
                </a:solidFill>
              </a:rPr>
              <a:t>Columns</a:t>
            </a:r>
            <a:r>
              <a:rPr lang="en" sz="1600" b="1" dirty="0"/>
              <a:t> </a:t>
            </a:r>
            <a:endParaRPr sz="16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53BA82-F063-4B0C-A429-B65C13A76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487" y="311940"/>
            <a:ext cx="1803526" cy="1409628"/>
          </a:xfrm>
          <a:prstGeom prst="rect">
            <a:avLst/>
          </a:prstGeom>
        </p:spPr>
      </p:pic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9647A593-9CA8-4B1F-B2C3-B261AF9C7C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7377062"/>
              </p:ext>
            </p:extLst>
          </p:nvPr>
        </p:nvGraphicFramePr>
        <p:xfrm>
          <a:off x="4556504" y="3248738"/>
          <a:ext cx="3487118" cy="1408137"/>
        </p:xfrm>
        <a:graphic>
          <a:graphicData uri="http://schemas.openxmlformats.org/drawingml/2006/table">
            <a:tbl>
              <a:tblPr firstRow="1" bandRow="1">
                <a:tableStyleId>{2D8B41C9-84F7-4471-8B37-FADFBAF51B81}</a:tableStyleId>
              </a:tblPr>
              <a:tblGrid>
                <a:gridCol w="1461215">
                  <a:extLst>
                    <a:ext uri="{9D8B030D-6E8A-4147-A177-3AD203B41FA5}">
                      <a16:colId xmlns:a16="http://schemas.microsoft.com/office/drawing/2014/main" val="3493270247"/>
                    </a:ext>
                  </a:extLst>
                </a:gridCol>
                <a:gridCol w="2025903">
                  <a:extLst>
                    <a:ext uri="{9D8B030D-6E8A-4147-A177-3AD203B41FA5}">
                      <a16:colId xmlns:a16="http://schemas.microsoft.com/office/drawing/2014/main" val="172814581"/>
                    </a:ext>
                  </a:extLst>
                </a:gridCol>
              </a:tblGrid>
              <a:tr h="367779">
                <a:tc>
                  <a:txBody>
                    <a:bodyPr/>
                    <a:lstStyle/>
                    <a:p>
                      <a:r>
                        <a:rPr lang="en-US" dirty="0">
                          <a:latin typeface="Krona One" panose="020B0604020202020204" charset="0"/>
                        </a:rPr>
                        <a:t>Company</a:t>
                      </a:r>
                      <a:endParaRPr lang="en-ID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Krona One" panose="020B0604020202020204" charset="0"/>
                        </a:rPr>
                        <a:t>112.593 Rows</a:t>
                      </a:r>
                      <a:endParaRPr lang="en-ID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258666"/>
                  </a:ext>
                </a:extLst>
              </a:tr>
              <a:tr h="367779">
                <a:tc>
                  <a:txBody>
                    <a:bodyPr/>
                    <a:lstStyle/>
                    <a:p>
                      <a:r>
                        <a:rPr lang="en-US" dirty="0">
                          <a:latin typeface="Krona One" panose="020B0604020202020204" charset="0"/>
                        </a:rPr>
                        <a:t>Agent</a:t>
                      </a:r>
                      <a:endParaRPr lang="en-ID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Krona One" panose="020B0604020202020204" charset="0"/>
                        </a:rPr>
                        <a:t>16.340 Rows</a:t>
                      </a:r>
                      <a:endParaRPr lang="en-ID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229278"/>
                  </a:ext>
                </a:extLst>
              </a:tr>
              <a:tr h="281193">
                <a:tc>
                  <a:txBody>
                    <a:bodyPr/>
                    <a:lstStyle/>
                    <a:p>
                      <a:r>
                        <a:rPr lang="en-US" dirty="0">
                          <a:latin typeface="Krona One" panose="020B0604020202020204" charset="0"/>
                        </a:rPr>
                        <a:t>City</a:t>
                      </a:r>
                      <a:endParaRPr lang="en-ID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Krona One" panose="020B0604020202020204" charset="0"/>
                        </a:rPr>
                        <a:t>488 Rows</a:t>
                      </a:r>
                      <a:endParaRPr lang="en-ID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1463136"/>
                  </a:ext>
                </a:extLst>
              </a:tr>
              <a:tr h="367779">
                <a:tc>
                  <a:txBody>
                    <a:bodyPr/>
                    <a:lstStyle/>
                    <a:p>
                      <a:r>
                        <a:rPr lang="en-US" dirty="0">
                          <a:latin typeface="Krona One" panose="020B0604020202020204" charset="0"/>
                        </a:rPr>
                        <a:t>Children</a:t>
                      </a:r>
                      <a:endParaRPr lang="en-ID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Krona One" panose="020B0604020202020204" charset="0"/>
                        </a:rPr>
                        <a:t>4 Rows</a:t>
                      </a:r>
                      <a:endParaRPr lang="en-ID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724903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896FC8AC-6350-4971-A234-D9AA5D875DF1}"/>
              </a:ext>
            </a:extLst>
          </p:cNvPr>
          <p:cNvSpPr/>
          <p:nvPr/>
        </p:nvSpPr>
        <p:spPr>
          <a:xfrm>
            <a:off x="3192647" y="3269969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B2C8C7-E64F-4250-A1B4-4FE5C369BA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7344" y="278110"/>
            <a:ext cx="3238706" cy="1958478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8233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9" name="Google Shape;1619;p54"/>
          <p:cNvGrpSpPr/>
          <p:nvPr/>
        </p:nvGrpSpPr>
        <p:grpSpPr>
          <a:xfrm>
            <a:off x="5009464" y="836067"/>
            <a:ext cx="3730940" cy="2935981"/>
            <a:chOff x="5009464" y="836067"/>
            <a:chExt cx="3730940" cy="2935981"/>
          </a:xfrm>
        </p:grpSpPr>
        <p:grpSp>
          <p:nvGrpSpPr>
            <p:cNvPr id="1620" name="Google Shape;1620;p54"/>
            <p:cNvGrpSpPr/>
            <p:nvPr/>
          </p:nvGrpSpPr>
          <p:grpSpPr>
            <a:xfrm>
              <a:off x="5523162" y="1329137"/>
              <a:ext cx="2875415" cy="2442910"/>
              <a:chOff x="5675562" y="1252937"/>
              <a:chExt cx="2875415" cy="2442910"/>
            </a:xfrm>
          </p:grpSpPr>
          <p:sp>
            <p:nvSpPr>
              <p:cNvPr id="1621" name="Google Shape;1621;p54"/>
              <p:cNvSpPr/>
              <p:nvPr/>
            </p:nvSpPr>
            <p:spPr>
              <a:xfrm flipH="1">
                <a:off x="5675739" y="1423175"/>
                <a:ext cx="2874995" cy="2265216"/>
              </a:xfrm>
              <a:custGeom>
                <a:avLst/>
                <a:gdLst/>
                <a:ahLst/>
                <a:cxnLst/>
                <a:rect l="l" t="t" r="r" b="b"/>
                <a:pathLst>
                  <a:path w="68379" h="53876" extrusionOk="0">
                    <a:moveTo>
                      <a:pt x="1" y="0"/>
                    </a:moveTo>
                    <a:lnTo>
                      <a:pt x="1" y="51959"/>
                    </a:lnTo>
                    <a:cubicBezTo>
                      <a:pt x="1" y="53019"/>
                      <a:pt x="870" y="53876"/>
                      <a:pt x="1930" y="53876"/>
                    </a:cubicBezTo>
                    <a:lnTo>
                      <a:pt x="32850" y="53876"/>
                    </a:lnTo>
                    <a:cubicBezTo>
                      <a:pt x="32886" y="53792"/>
                      <a:pt x="32898" y="53697"/>
                      <a:pt x="32910" y="53590"/>
                    </a:cubicBezTo>
                    <a:cubicBezTo>
                      <a:pt x="33088" y="52959"/>
                      <a:pt x="33303" y="52328"/>
                      <a:pt x="33553" y="51733"/>
                    </a:cubicBezTo>
                    <a:lnTo>
                      <a:pt x="38434" y="40100"/>
                    </a:lnTo>
                    <a:cubicBezTo>
                      <a:pt x="37660" y="40017"/>
                      <a:pt x="37005" y="39707"/>
                      <a:pt x="37005" y="39707"/>
                    </a:cubicBezTo>
                    <a:lnTo>
                      <a:pt x="27540" y="33873"/>
                    </a:lnTo>
                    <a:lnTo>
                      <a:pt x="27766" y="32540"/>
                    </a:lnTo>
                    <a:lnTo>
                      <a:pt x="27730" y="32671"/>
                    </a:lnTo>
                    <a:lnTo>
                      <a:pt x="27707" y="32671"/>
                    </a:lnTo>
                    <a:cubicBezTo>
                      <a:pt x="27635" y="32671"/>
                      <a:pt x="27588" y="32683"/>
                      <a:pt x="27540" y="32695"/>
                    </a:cubicBezTo>
                    <a:cubicBezTo>
                      <a:pt x="27326" y="32754"/>
                      <a:pt x="27111" y="32802"/>
                      <a:pt x="26873" y="32802"/>
                    </a:cubicBezTo>
                    <a:cubicBezTo>
                      <a:pt x="26480" y="32802"/>
                      <a:pt x="26064" y="32706"/>
                      <a:pt x="25659" y="32552"/>
                    </a:cubicBezTo>
                    <a:cubicBezTo>
                      <a:pt x="25409" y="32445"/>
                      <a:pt x="25171" y="32314"/>
                      <a:pt x="24944" y="32183"/>
                    </a:cubicBezTo>
                    <a:lnTo>
                      <a:pt x="24944" y="41267"/>
                    </a:lnTo>
                    <a:cubicBezTo>
                      <a:pt x="24944" y="42863"/>
                      <a:pt x="24385" y="44160"/>
                      <a:pt x="23694" y="44160"/>
                    </a:cubicBezTo>
                    <a:lnTo>
                      <a:pt x="5418" y="44160"/>
                    </a:lnTo>
                    <a:cubicBezTo>
                      <a:pt x="4739" y="44160"/>
                      <a:pt x="4168" y="42863"/>
                      <a:pt x="4168" y="41267"/>
                    </a:cubicBezTo>
                    <a:lnTo>
                      <a:pt x="4168" y="8823"/>
                    </a:lnTo>
                    <a:cubicBezTo>
                      <a:pt x="4168" y="7239"/>
                      <a:pt x="4739" y="5941"/>
                      <a:pt x="5418" y="5941"/>
                    </a:cubicBezTo>
                    <a:lnTo>
                      <a:pt x="23694" y="5941"/>
                    </a:lnTo>
                    <a:cubicBezTo>
                      <a:pt x="24385" y="5941"/>
                      <a:pt x="24944" y="7239"/>
                      <a:pt x="24944" y="8823"/>
                    </a:cubicBezTo>
                    <a:lnTo>
                      <a:pt x="24944" y="27682"/>
                    </a:lnTo>
                    <a:cubicBezTo>
                      <a:pt x="25111" y="27777"/>
                      <a:pt x="25266" y="27861"/>
                      <a:pt x="25409" y="27968"/>
                    </a:cubicBezTo>
                    <a:cubicBezTo>
                      <a:pt x="25480" y="28015"/>
                      <a:pt x="25575" y="28063"/>
                      <a:pt x="25659" y="28111"/>
                    </a:cubicBezTo>
                    <a:cubicBezTo>
                      <a:pt x="25813" y="28206"/>
                      <a:pt x="25956" y="28277"/>
                      <a:pt x="26099" y="28385"/>
                    </a:cubicBezTo>
                    <a:cubicBezTo>
                      <a:pt x="26409" y="28623"/>
                      <a:pt x="26814" y="28873"/>
                      <a:pt x="27361" y="29170"/>
                    </a:cubicBezTo>
                    <a:cubicBezTo>
                      <a:pt x="27659" y="29301"/>
                      <a:pt x="27921" y="29420"/>
                      <a:pt x="28219" y="29516"/>
                    </a:cubicBezTo>
                    <a:lnTo>
                      <a:pt x="28219" y="29480"/>
                    </a:lnTo>
                    <a:lnTo>
                      <a:pt x="28266" y="29504"/>
                    </a:lnTo>
                    <a:lnTo>
                      <a:pt x="28266" y="29468"/>
                    </a:lnTo>
                    <a:lnTo>
                      <a:pt x="37422" y="33695"/>
                    </a:lnTo>
                    <a:lnTo>
                      <a:pt x="40172" y="20955"/>
                    </a:lnTo>
                    <a:lnTo>
                      <a:pt x="40172" y="20943"/>
                    </a:lnTo>
                    <a:lnTo>
                      <a:pt x="40065" y="20241"/>
                    </a:lnTo>
                    <a:cubicBezTo>
                      <a:pt x="39970" y="19943"/>
                      <a:pt x="40232" y="19514"/>
                      <a:pt x="40506" y="19383"/>
                    </a:cubicBezTo>
                    <a:cubicBezTo>
                      <a:pt x="41411" y="18907"/>
                      <a:pt x="43816" y="18205"/>
                      <a:pt x="46364" y="18205"/>
                    </a:cubicBezTo>
                    <a:lnTo>
                      <a:pt x="46364" y="18550"/>
                    </a:lnTo>
                    <a:cubicBezTo>
                      <a:pt x="46102" y="18586"/>
                      <a:pt x="45816" y="18610"/>
                      <a:pt x="45530" y="18645"/>
                    </a:cubicBezTo>
                    <a:cubicBezTo>
                      <a:pt x="45518" y="18669"/>
                      <a:pt x="45506" y="18669"/>
                      <a:pt x="45471" y="18681"/>
                    </a:cubicBezTo>
                    <a:lnTo>
                      <a:pt x="46399" y="18574"/>
                    </a:lnTo>
                    <a:lnTo>
                      <a:pt x="46435" y="16597"/>
                    </a:lnTo>
                    <a:lnTo>
                      <a:pt x="46435" y="16597"/>
                    </a:lnTo>
                    <a:cubicBezTo>
                      <a:pt x="46263" y="16650"/>
                      <a:pt x="45581" y="16857"/>
                      <a:pt x="44852" y="16857"/>
                    </a:cubicBezTo>
                    <a:cubicBezTo>
                      <a:pt x="44419" y="16857"/>
                      <a:pt x="43970" y="16784"/>
                      <a:pt x="43601" y="16562"/>
                    </a:cubicBezTo>
                    <a:cubicBezTo>
                      <a:pt x="43125" y="16288"/>
                      <a:pt x="42839" y="15823"/>
                      <a:pt x="42768" y="15181"/>
                    </a:cubicBezTo>
                    <a:cubicBezTo>
                      <a:pt x="42732" y="15014"/>
                      <a:pt x="42732" y="14823"/>
                      <a:pt x="42744" y="14597"/>
                    </a:cubicBezTo>
                    <a:cubicBezTo>
                      <a:pt x="42804" y="13430"/>
                      <a:pt x="42887" y="12383"/>
                      <a:pt x="42947" y="11502"/>
                    </a:cubicBezTo>
                    <a:lnTo>
                      <a:pt x="42947" y="11490"/>
                    </a:lnTo>
                    <a:lnTo>
                      <a:pt x="42958" y="11490"/>
                    </a:lnTo>
                    <a:cubicBezTo>
                      <a:pt x="42982" y="11061"/>
                      <a:pt x="43018" y="10668"/>
                      <a:pt x="43042" y="10335"/>
                    </a:cubicBezTo>
                    <a:lnTo>
                      <a:pt x="43042" y="10335"/>
                    </a:lnTo>
                    <a:cubicBezTo>
                      <a:pt x="42982" y="10347"/>
                      <a:pt x="42947" y="10370"/>
                      <a:pt x="42887" y="10394"/>
                    </a:cubicBezTo>
                    <a:lnTo>
                      <a:pt x="42887" y="9227"/>
                    </a:lnTo>
                    <a:lnTo>
                      <a:pt x="42911" y="8275"/>
                    </a:lnTo>
                    <a:lnTo>
                      <a:pt x="42911" y="8108"/>
                    </a:lnTo>
                    <a:lnTo>
                      <a:pt x="42911" y="8084"/>
                    </a:lnTo>
                    <a:cubicBezTo>
                      <a:pt x="42958" y="7596"/>
                      <a:pt x="43209" y="7156"/>
                      <a:pt x="43744" y="6799"/>
                    </a:cubicBezTo>
                    <a:cubicBezTo>
                      <a:pt x="44373" y="6391"/>
                      <a:pt x="45128" y="6220"/>
                      <a:pt x="45916" y="6220"/>
                    </a:cubicBezTo>
                    <a:cubicBezTo>
                      <a:pt x="47201" y="6220"/>
                      <a:pt x="48575" y="6676"/>
                      <a:pt x="49638" y="7311"/>
                    </a:cubicBezTo>
                    <a:cubicBezTo>
                      <a:pt x="49947" y="6477"/>
                      <a:pt x="50757" y="5882"/>
                      <a:pt x="51710" y="5882"/>
                    </a:cubicBezTo>
                    <a:cubicBezTo>
                      <a:pt x="52924" y="5882"/>
                      <a:pt x="53912" y="6858"/>
                      <a:pt x="53912" y="8084"/>
                    </a:cubicBezTo>
                    <a:cubicBezTo>
                      <a:pt x="53912" y="9299"/>
                      <a:pt x="52924" y="10287"/>
                      <a:pt x="51710" y="10287"/>
                    </a:cubicBezTo>
                    <a:cubicBezTo>
                      <a:pt x="51495" y="10287"/>
                      <a:pt x="51305" y="10251"/>
                      <a:pt x="51114" y="10216"/>
                    </a:cubicBezTo>
                    <a:lnTo>
                      <a:pt x="51114" y="10216"/>
                    </a:lnTo>
                    <a:cubicBezTo>
                      <a:pt x="51424" y="11359"/>
                      <a:pt x="51436" y="13216"/>
                      <a:pt x="49328" y="14942"/>
                    </a:cubicBezTo>
                    <a:lnTo>
                      <a:pt x="49328" y="18205"/>
                    </a:lnTo>
                    <a:lnTo>
                      <a:pt x="49435" y="18193"/>
                    </a:lnTo>
                    <a:cubicBezTo>
                      <a:pt x="49471" y="17907"/>
                      <a:pt x="49495" y="17740"/>
                      <a:pt x="49495" y="17740"/>
                    </a:cubicBezTo>
                    <a:cubicBezTo>
                      <a:pt x="50999" y="17452"/>
                      <a:pt x="52179" y="17340"/>
                      <a:pt x="53109" y="17340"/>
                    </a:cubicBezTo>
                    <a:cubicBezTo>
                      <a:pt x="53908" y="17340"/>
                      <a:pt x="54522" y="17423"/>
                      <a:pt x="54996" y="17550"/>
                    </a:cubicBezTo>
                    <a:cubicBezTo>
                      <a:pt x="56889" y="17931"/>
                      <a:pt x="56782" y="19229"/>
                      <a:pt x="56734" y="19502"/>
                    </a:cubicBezTo>
                    <a:lnTo>
                      <a:pt x="57532" y="20693"/>
                    </a:lnTo>
                    <a:cubicBezTo>
                      <a:pt x="59258" y="23146"/>
                      <a:pt x="63247" y="28825"/>
                      <a:pt x="64152" y="30123"/>
                    </a:cubicBezTo>
                    <a:cubicBezTo>
                      <a:pt x="65307" y="31778"/>
                      <a:pt x="65164" y="32730"/>
                      <a:pt x="65164" y="32730"/>
                    </a:cubicBezTo>
                    <a:cubicBezTo>
                      <a:pt x="64473" y="36957"/>
                      <a:pt x="57603" y="45303"/>
                      <a:pt x="57603" y="45303"/>
                    </a:cubicBezTo>
                    <a:lnTo>
                      <a:pt x="56996" y="44625"/>
                    </a:lnTo>
                    <a:cubicBezTo>
                      <a:pt x="56936" y="44660"/>
                      <a:pt x="56841" y="44744"/>
                      <a:pt x="56829" y="44756"/>
                    </a:cubicBezTo>
                    <a:cubicBezTo>
                      <a:pt x="56710" y="44934"/>
                      <a:pt x="56603" y="45172"/>
                      <a:pt x="56496" y="45375"/>
                    </a:cubicBezTo>
                    <a:cubicBezTo>
                      <a:pt x="56424" y="45541"/>
                      <a:pt x="56353" y="45696"/>
                      <a:pt x="56293" y="45780"/>
                    </a:cubicBezTo>
                    <a:lnTo>
                      <a:pt x="56293" y="45791"/>
                    </a:lnTo>
                    <a:cubicBezTo>
                      <a:pt x="56055" y="46137"/>
                      <a:pt x="55686" y="46672"/>
                      <a:pt x="55031" y="46672"/>
                    </a:cubicBezTo>
                    <a:lnTo>
                      <a:pt x="56615" y="53876"/>
                    </a:lnTo>
                    <a:lnTo>
                      <a:pt x="66461" y="53876"/>
                    </a:lnTo>
                    <a:cubicBezTo>
                      <a:pt x="67509" y="53876"/>
                      <a:pt x="68378" y="53007"/>
                      <a:pt x="68378" y="51959"/>
                    </a:cubicBezTo>
                    <a:lnTo>
                      <a:pt x="68378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54"/>
              <p:cNvSpPr/>
              <p:nvPr/>
            </p:nvSpPr>
            <p:spPr>
              <a:xfrm>
                <a:off x="6923621" y="1610675"/>
                <a:ext cx="1509300" cy="1748700"/>
              </a:xfrm>
              <a:prstGeom prst="roundRect">
                <a:avLst>
                  <a:gd name="adj" fmla="val 16667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54"/>
              <p:cNvSpPr/>
              <p:nvPr/>
            </p:nvSpPr>
            <p:spPr>
              <a:xfrm flipH="1">
                <a:off x="5675562" y="1252937"/>
                <a:ext cx="2875415" cy="170235"/>
              </a:xfrm>
              <a:custGeom>
                <a:avLst/>
                <a:gdLst/>
                <a:ahLst/>
                <a:cxnLst/>
                <a:rect l="l" t="t" r="r" b="b"/>
                <a:pathLst>
                  <a:path w="68391" h="4049" extrusionOk="0">
                    <a:moveTo>
                      <a:pt x="59318" y="1394"/>
                    </a:moveTo>
                    <a:cubicBezTo>
                      <a:pt x="59651" y="1394"/>
                      <a:pt x="59937" y="1679"/>
                      <a:pt x="59937" y="2025"/>
                    </a:cubicBezTo>
                    <a:cubicBezTo>
                      <a:pt x="59937" y="2358"/>
                      <a:pt x="59651" y="2644"/>
                      <a:pt x="59318" y="2644"/>
                    </a:cubicBezTo>
                    <a:cubicBezTo>
                      <a:pt x="58972" y="2644"/>
                      <a:pt x="58687" y="2358"/>
                      <a:pt x="58687" y="2025"/>
                    </a:cubicBezTo>
                    <a:cubicBezTo>
                      <a:pt x="58687" y="1679"/>
                      <a:pt x="58972" y="1394"/>
                      <a:pt x="59318" y="1394"/>
                    </a:cubicBezTo>
                    <a:close/>
                    <a:moveTo>
                      <a:pt x="61997" y="1394"/>
                    </a:moveTo>
                    <a:cubicBezTo>
                      <a:pt x="62330" y="1394"/>
                      <a:pt x="62616" y="1679"/>
                      <a:pt x="62616" y="2025"/>
                    </a:cubicBezTo>
                    <a:cubicBezTo>
                      <a:pt x="62616" y="2358"/>
                      <a:pt x="62330" y="2644"/>
                      <a:pt x="61997" y="2644"/>
                    </a:cubicBezTo>
                    <a:cubicBezTo>
                      <a:pt x="61651" y="2644"/>
                      <a:pt x="61366" y="2358"/>
                      <a:pt x="61366" y="2025"/>
                    </a:cubicBezTo>
                    <a:cubicBezTo>
                      <a:pt x="61366" y="1679"/>
                      <a:pt x="61651" y="1394"/>
                      <a:pt x="61997" y="1394"/>
                    </a:cubicBezTo>
                    <a:close/>
                    <a:moveTo>
                      <a:pt x="64675" y="1394"/>
                    </a:moveTo>
                    <a:cubicBezTo>
                      <a:pt x="65009" y="1394"/>
                      <a:pt x="65295" y="1679"/>
                      <a:pt x="65295" y="2025"/>
                    </a:cubicBezTo>
                    <a:cubicBezTo>
                      <a:pt x="65295" y="2358"/>
                      <a:pt x="65009" y="2644"/>
                      <a:pt x="64675" y="2644"/>
                    </a:cubicBezTo>
                    <a:cubicBezTo>
                      <a:pt x="64330" y="2644"/>
                      <a:pt x="64044" y="2358"/>
                      <a:pt x="64044" y="2025"/>
                    </a:cubicBezTo>
                    <a:cubicBezTo>
                      <a:pt x="64033" y="1679"/>
                      <a:pt x="64318" y="1394"/>
                      <a:pt x="64675" y="1394"/>
                    </a:cubicBezTo>
                    <a:close/>
                    <a:moveTo>
                      <a:pt x="1941" y="1"/>
                    </a:moveTo>
                    <a:cubicBezTo>
                      <a:pt x="870" y="1"/>
                      <a:pt x="1" y="858"/>
                      <a:pt x="1" y="1929"/>
                    </a:cubicBezTo>
                    <a:lnTo>
                      <a:pt x="1" y="4049"/>
                    </a:lnTo>
                    <a:lnTo>
                      <a:pt x="68390" y="4049"/>
                    </a:lnTo>
                    <a:lnTo>
                      <a:pt x="68390" y="1929"/>
                    </a:lnTo>
                    <a:cubicBezTo>
                      <a:pt x="68390" y="858"/>
                      <a:pt x="67533" y="1"/>
                      <a:pt x="66461" y="1"/>
                    </a:cubicBezTo>
                    <a:close/>
                  </a:path>
                </a:pathLst>
              </a:custGeom>
              <a:solidFill>
                <a:srgbClr val="BBD4F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54"/>
              <p:cNvSpPr/>
              <p:nvPr/>
            </p:nvSpPr>
            <p:spPr>
              <a:xfrm flipH="1">
                <a:off x="6033985" y="1315036"/>
                <a:ext cx="46584" cy="46584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108" extrusionOk="0">
                    <a:moveTo>
                      <a:pt x="560" y="0"/>
                    </a:moveTo>
                    <a:cubicBezTo>
                      <a:pt x="262" y="0"/>
                      <a:pt x="0" y="262"/>
                      <a:pt x="0" y="560"/>
                    </a:cubicBezTo>
                    <a:cubicBezTo>
                      <a:pt x="0" y="857"/>
                      <a:pt x="262" y="1107"/>
                      <a:pt x="560" y="1107"/>
                    </a:cubicBezTo>
                    <a:cubicBezTo>
                      <a:pt x="869" y="1107"/>
                      <a:pt x="1107" y="857"/>
                      <a:pt x="1107" y="560"/>
                    </a:cubicBezTo>
                    <a:cubicBezTo>
                      <a:pt x="1107" y="262"/>
                      <a:pt x="857" y="0"/>
                      <a:pt x="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54"/>
              <p:cNvSpPr/>
              <p:nvPr/>
            </p:nvSpPr>
            <p:spPr>
              <a:xfrm flipH="1">
                <a:off x="6031000" y="1312009"/>
                <a:ext cx="52597" cy="52597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251" extrusionOk="0">
                    <a:moveTo>
                      <a:pt x="632" y="60"/>
                    </a:moveTo>
                    <a:cubicBezTo>
                      <a:pt x="941" y="60"/>
                      <a:pt x="1179" y="322"/>
                      <a:pt x="1179" y="620"/>
                    </a:cubicBezTo>
                    <a:cubicBezTo>
                      <a:pt x="1179" y="917"/>
                      <a:pt x="929" y="1167"/>
                      <a:pt x="632" y="1167"/>
                    </a:cubicBezTo>
                    <a:cubicBezTo>
                      <a:pt x="334" y="1167"/>
                      <a:pt x="72" y="917"/>
                      <a:pt x="72" y="620"/>
                    </a:cubicBezTo>
                    <a:cubicBezTo>
                      <a:pt x="72" y="322"/>
                      <a:pt x="334" y="60"/>
                      <a:pt x="632" y="60"/>
                    </a:cubicBezTo>
                    <a:close/>
                    <a:moveTo>
                      <a:pt x="632" y="1"/>
                    </a:moveTo>
                    <a:cubicBezTo>
                      <a:pt x="286" y="1"/>
                      <a:pt x="1" y="286"/>
                      <a:pt x="1" y="632"/>
                    </a:cubicBezTo>
                    <a:cubicBezTo>
                      <a:pt x="1" y="977"/>
                      <a:pt x="286" y="1251"/>
                      <a:pt x="632" y="1251"/>
                    </a:cubicBezTo>
                    <a:cubicBezTo>
                      <a:pt x="965" y="1251"/>
                      <a:pt x="1251" y="965"/>
                      <a:pt x="1251" y="632"/>
                    </a:cubicBezTo>
                    <a:cubicBezTo>
                      <a:pt x="1251" y="286"/>
                      <a:pt x="965" y="1"/>
                      <a:pt x="6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4"/>
              <p:cNvSpPr/>
              <p:nvPr/>
            </p:nvSpPr>
            <p:spPr>
              <a:xfrm flipH="1">
                <a:off x="5921350" y="1315456"/>
                <a:ext cx="46627" cy="46164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098" extrusionOk="0">
                    <a:moveTo>
                      <a:pt x="520" y="0"/>
                    </a:moveTo>
                    <a:cubicBezTo>
                      <a:pt x="219" y="0"/>
                      <a:pt x="1" y="253"/>
                      <a:pt x="1" y="550"/>
                    </a:cubicBezTo>
                    <a:cubicBezTo>
                      <a:pt x="1" y="859"/>
                      <a:pt x="263" y="1097"/>
                      <a:pt x="561" y="1097"/>
                    </a:cubicBezTo>
                    <a:cubicBezTo>
                      <a:pt x="870" y="1097"/>
                      <a:pt x="1108" y="847"/>
                      <a:pt x="1108" y="550"/>
                    </a:cubicBezTo>
                    <a:cubicBezTo>
                      <a:pt x="1108" y="252"/>
                      <a:pt x="858" y="2"/>
                      <a:pt x="561" y="2"/>
                    </a:cubicBezTo>
                    <a:cubicBezTo>
                      <a:pt x="547" y="1"/>
                      <a:pt x="533" y="0"/>
                      <a:pt x="52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4"/>
              <p:cNvSpPr/>
              <p:nvPr/>
            </p:nvSpPr>
            <p:spPr>
              <a:xfrm flipH="1">
                <a:off x="5918365" y="1312009"/>
                <a:ext cx="52597" cy="52597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251" extrusionOk="0">
                    <a:moveTo>
                      <a:pt x="669" y="82"/>
                    </a:moveTo>
                    <a:cubicBezTo>
                      <a:pt x="950" y="82"/>
                      <a:pt x="1179" y="335"/>
                      <a:pt x="1179" y="632"/>
                    </a:cubicBezTo>
                    <a:cubicBezTo>
                      <a:pt x="1179" y="941"/>
                      <a:pt x="929" y="1179"/>
                      <a:pt x="632" y="1179"/>
                    </a:cubicBezTo>
                    <a:cubicBezTo>
                      <a:pt x="310" y="1179"/>
                      <a:pt x="72" y="929"/>
                      <a:pt x="72" y="632"/>
                    </a:cubicBezTo>
                    <a:cubicBezTo>
                      <a:pt x="72" y="334"/>
                      <a:pt x="334" y="84"/>
                      <a:pt x="632" y="84"/>
                    </a:cubicBezTo>
                    <a:cubicBezTo>
                      <a:pt x="644" y="83"/>
                      <a:pt x="657" y="82"/>
                      <a:pt x="669" y="82"/>
                    </a:cubicBezTo>
                    <a:close/>
                    <a:moveTo>
                      <a:pt x="632" y="1"/>
                    </a:moveTo>
                    <a:cubicBezTo>
                      <a:pt x="286" y="1"/>
                      <a:pt x="1" y="286"/>
                      <a:pt x="1" y="632"/>
                    </a:cubicBezTo>
                    <a:cubicBezTo>
                      <a:pt x="1" y="977"/>
                      <a:pt x="286" y="1251"/>
                      <a:pt x="632" y="1251"/>
                    </a:cubicBezTo>
                    <a:cubicBezTo>
                      <a:pt x="965" y="1251"/>
                      <a:pt x="1251" y="965"/>
                      <a:pt x="1251" y="632"/>
                    </a:cubicBezTo>
                    <a:cubicBezTo>
                      <a:pt x="1251" y="286"/>
                      <a:pt x="965" y="1"/>
                      <a:pt x="6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54"/>
              <p:cNvSpPr/>
              <p:nvPr/>
            </p:nvSpPr>
            <p:spPr>
              <a:xfrm flipH="1">
                <a:off x="5808715" y="1315036"/>
                <a:ext cx="46627" cy="46584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108" extrusionOk="0">
                    <a:moveTo>
                      <a:pt x="560" y="0"/>
                    </a:moveTo>
                    <a:cubicBezTo>
                      <a:pt x="263" y="0"/>
                      <a:pt x="1" y="262"/>
                      <a:pt x="1" y="560"/>
                    </a:cubicBezTo>
                    <a:cubicBezTo>
                      <a:pt x="1" y="857"/>
                      <a:pt x="239" y="1107"/>
                      <a:pt x="560" y="1107"/>
                    </a:cubicBezTo>
                    <a:cubicBezTo>
                      <a:pt x="870" y="1107"/>
                      <a:pt x="1108" y="857"/>
                      <a:pt x="1108" y="560"/>
                    </a:cubicBezTo>
                    <a:cubicBezTo>
                      <a:pt x="1108" y="262"/>
                      <a:pt x="858" y="0"/>
                      <a:pt x="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4"/>
              <p:cNvSpPr/>
              <p:nvPr/>
            </p:nvSpPr>
            <p:spPr>
              <a:xfrm flipH="1">
                <a:off x="5805730" y="1312009"/>
                <a:ext cx="53101" cy="52597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251" extrusionOk="0">
                    <a:moveTo>
                      <a:pt x="643" y="60"/>
                    </a:moveTo>
                    <a:cubicBezTo>
                      <a:pt x="953" y="60"/>
                      <a:pt x="1191" y="322"/>
                      <a:pt x="1191" y="620"/>
                    </a:cubicBezTo>
                    <a:cubicBezTo>
                      <a:pt x="1191" y="917"/>
                      <a:pt x="941" y="1167"/>
                      <a:pt x="643" y="1167"/>
                    </a:cubicBezTo>
                    <a:cubicBezTo>
                      <a:pt x="346" y="1167"/>
                      <a:pt x="84" y="917"/>
                      <a:pt x="84" y="620"/>
                    </a:cubicBezTo>
                    <a:cubicBezTo>
                      <a:pt x="84" y="322"/>
                      <a:pt x="322" y="60"/>
                      <a:pt x="643" y="60"/>
                    </a:cubicBezTo>
                    <a:close/>
                    <a:moveTo>
                      <a:pt x="643" y="1"/>
                    </a:moveTo>
                    <a:cubicBezTo>
                      <a:pt x="298" y="1"/>
                      <a:pt x="12" y="286"/>
                      <a:pt x="12" y="632"/>
                    </a:cubicBezTo>
                    <a:cubicBezTo>
                      <a:pt x="1" y="977"/>
                      <a:pt x="286" y="1251"/>
                      <a:pt x="643" y="1251"/>
                    </a:cubicBezTo>
                    <a:cubicBezTo>
                      <a:pt x="977" y="1251"/>
                      <a:pt x="1263" y="965"/>
                      <a:pt x="1263" y="632"/>
                    </a:cubicBezTo>
                    <a:cubicBezTo>
                      <a:pt x="1263" y="286"/>
                      <a:pt x="977" y="1"/>
                      <a:pt x="6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54"/>
              <p:cNvSpPr/>
              <p:nvPr/>
            </p:nvSpPr>
            <p:spPr>
              <a:xfrm flipH="1">
                <a:off x="7826089" y="2742068"/>
                <a:ext cx="383997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501" extrusionOk="0">
                    <a:moveTo>
                      <a:pt x="1" y="0"/>
                    </a:moveTo>
                    <a:lnTo>
                      <a:pt x="1" y="500"/>
                    </a:lnTo>
                    <a:lnTo>
                      <a:pt x="9133" y="500"/>
                    </a:lnTo>
                    <a:lnTo>
                      <a:pt x="91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54"/>
              <p:cNvSpPr/>
              <p:nvPr/>
            </p:nvSpPr>
            <p:spPr>
              <a:xfrm flipH="1">
                <a:off x="7734486" y="2742068"/>
                <a:ext cx="54112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501" extrusionOk="0">
                    <a:moveTo>
                      <a:pt x="1" y="0"/>
                    </a:moveTo>
                    <a:lnTo>
                      <a:pt x="1" y="500"/>
                    </a:lnTo>
                    <a:lnTo>
                      <a:pt x="1287" y="500"/>
                    </a:lnTo>
                    <a:lnTo>
                      <a:pt x="12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4"/>
              <p:cNvSpPr/>
              <p:nvPr/>
            </p:nvSpPr>
            <p:spPr>
              <a:xfrm flipH="1">
                <a:off x="7733469" y="2981844"/>
                <a:ext cx="310418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7383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7383" y="501"/>
                    </a:lnTo>
                    <a:lnTo>
                      <a:pt x="738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54"/>
              <p:cNvSpPr/>
              <p:nvPr/>
            </p:nvSpPr>
            <p:spPr>
              <a:xfrm flipH="1">
                <a:off x="8072347" y="2981844"/>
                <a:ext cx="137739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3275" y="501"/>
                    </a:lnTo>
                    <a:lnTo>
                      <a:pt x="327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54"/>
              <p:cNvSpPr/>
              <p:nvPr/>
            </p:nvSpPr>
            <p:spPr>
              <a:xfrm flipH="1">
                <a:off x="7950710" y="3061937"/>
                <a:ext cx="259376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6168" y="501"/>
                    </a:lnTo>
                    <a:lnTo>
                      <a:pt x="6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4"/>
              <p:cNvSpPr/>
              <p:nvPr/>
            </p:nvSpPr>
            <p:spPr>
              <a:xfrm flipH="1">
                <a:off x="7734473" y="2901751"/>
                <a:ext cx="475613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11312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11312" y="501"/>
                    </a:lnTo>
                    <a:lnTo>
                      <a:pt x="1131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4"/>
              <p:cNvSpPr/>
              <p:nvPr/>
            </p:nvSpPr>
            <p:spPr>
              <a:xfrm flipH="1">
                <a:off x="7973751" y="2822162"/>
                <a:ext cx="236335" cy="21569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513" extrusionOk="0">
                    <a:moveTo>
                      <a:pt x="1" y="0"/>
                    </a:moveTo>
                    <a:lnTo>
                      <a:pt x="1" y="512"/>
                    </a:lnTo>
                    <a:lnTo>
                      <a:pt x="5621" y="512"/>
                    </a:lnTo>
                    <a:lnTo>
                      <a:pt x="56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4"/>
              <p:cNvSpPr/>
              <p:nvPr/>
            </p:nvSpPr>
            <p:spPr>
              <a:xfrm flipH="1">
                <a:off x="7733473" y="2822162"/>
                <a:ext cx="186764" cy="21569"/>
              </a:xfrm>
              <a:custGeom>
                <a:avLst/>
                <a:gdLst/>
                <a:ahLst/>
                <a:cxnLst/>
                <a:rect l="l" t="t" r="r" b="b"/>
                <a:pathLst>
                  <a:path w="4442" h="513" extrusionOk="0">
                    <a:moveTo>
                      <a:pt x="1" y="0"/>
                    </a:moveTo>
                    <a:lnTo>
                      <a:pt x="1" y="512"/>
                    </a:lnTo>
                    <a:lnTo>
                      <a:pt x="4442" y="512"/>
                    </a:lnTo>
                    <a:lnTo>
                      <a:pt x="44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4"/>
              <p:cNvSpPr/>
              <p:nvPr/>
            </p:nvSpPr>
            <p:spPr>
              <a:xfrm flipH="1">
                <a:off x="7706429" y="2261508"/>
                <a:ext cx="498149" cy="260847"/>
              </a:xfrm>
              <a:custGeom>
                <a:avLst/>
                <a:gdLst/>
                <a:ahLst/>
                <a:cxnLst/>
                <a:rect l="l" t="t" r="r" b="b"/>
                <a:pathLst>
                  <a:path w="11848" h="6204" extrusionOk="0">
                    <a:moveTo>
                      <a:pt x="4707" y="626"/>
                    </a:moveTo>
                    <a:cubicBezTo>
                      <a:pt x="4915" y="626"/>
                      <a:pt x="5125" y="686"/>
                      <a:pt x="5311" y="810"/>
                    </a:cubicBezTo>
                    <a:cubicBezTo>
                      <a:pt x="5811" y="1132"/>
                      <a:pt x="5942" y="1822"/>
                      <a:pt x="5621" y="2310"/>
                    </a:cubicBezTo>
                    <a:cubicBezTo>
                      <a:pt x="5406" y="2620"/>
                      <a:pt x="5073" y="2798"/>
                      <a:pt x="4716" y="2798"/>
                    </a:cubicBezTo>
                    <a:cubicBezTo>
                      <a:pt x="4501" y="2798"/>
                      <a:pt x="4299" y="2739"/>
                      <a:pt x="4120" y="2620"/>
                    </a:cubicBezTo>
                    <a:cubicBezTo>
                      <a:pt x="3882" y="2453"/>
                      <a:pt x="3704" y="2215"/>
                      <a:pt x="3644" y="1941"/>
                    </a:cubicBezTo>
                    <a:cubicBezTo>
                      <a:pt x="3597" y="1655"/>
                      <a:pt x="3656" y="1370"/>
                      <a:pt x="3799" y="1120"/>
                    </a:cubicBezTo>
                    <a:cubicBezTo>
                      <a:pt x="4009" y="798"/>
                      <a:pt x="4355" y="626"/>
                      <a:pt x="4707" y="626"/>
                    </a:cubicBezTo>
                    <a:close/>
                    <a:moveTo>
                      <a:pt x="1" y="0"/>
                    </a:moveTo>
                    <a:lnTo>
                      <a:pt x="1" y="6204"/>
                    </a:lnTo>
                    <a:lnTo>
                      <a:pt x="2346" y="4049"/>
                    </a:lnTo>
                    <a:cubicBezTo>
                      <a:pt x="2554" y="3864"/>
                      <a:pt x="2821" y="3771"/>
                      <a:pt x="3088" y="3771"/>
                    </a:cubicBezTo>
                    <a:cubicBezTo>
                      <a:pt x="3372" y="3771"/>
                      <a:pt x="3656" y="3876"/>
                      <a:pt x="3870" y="4084"/>
                    </a:cubicBezTo>
                    <a:lnTo>
                      <a:pt x="4823" y="5001"/>
                    </a:lnTo>
                    <a:lnTo>
                      <a:pt x="7037" y="2989"/>
                    </a:lnTo>
                    <a:cubicBezTo>
                      <a:pt x="7245" y="2804"/>
                      <a:pt x="7509" y="2712"/>
                      <a:pt x="7773" y="2712"/>
                    </a:cubicBezTo>
                    <a:cubicBezTo>
                      <a:pt x="8054" y="2712"/>
                      <a:pt x="8335" y="2816"/>
                      <a:pt x="8550" y="3025"/>
                    </a:cubicBezTo>
                    <a:lnTo>
                      <a:pt x="11848" y="6204"/>
                    </a:lnTo>
                    <a:lnTo>
                      <a:pt x="11848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4"/>
              <p:cNvSpPr/>
              <p:nvPr/>
            </p:nvSpPr>
            <p:spPr>
              <a:xfrm flipH="1">
                <a:off x="7707438" y="2524324"/>
                <a:ext cx="498107" cy="1514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36" extrusionOk="0">
                    <a:moveTo>
                      <a:pt x="0" y="0"/>
                    </a:moveTo>
                    <a:lnTo>
                      <a:pt x="0" y="36"/>
                    </a:lnTo>
                    <a:lnTo>
                      <a:pt x="11847" y="36"/>
                    </a:lnTo>
                    <a:lnTo>
                      <a:pt x="11847" y="0"/>
                    </a:lnTo>
                    <a:close/>
                  </a:path>
                </a:pathLst>
              </a:custGeom>
              <a:solidFill>
                <a:srgbClr val="DC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4"/>
              <p:cNvSpPr/>
              <p:nvPr/>
            </p:nvSpPr>
            <p:spPr>
              <a:xfrm flipH="1">
                <a:off x="7956223" y="2290014"/>
                <a:ext cx="95148" cy="8770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086" extrusionOk="0">
                    <a:moveTo>
                      <a:pt x="1086" y="0"/>
                    </a:moveTo>
                    <a:cubicBezTo>
                      <a:pt x="744" y="0"/>
                      <a:pt x="406" y="163"/>
                      <a:pt x="203" y="465"/>
                    </a:cubicBezTo>
                    <a:cubicBezTo>
                      <a:pt x="60" y="704"/>
                      <a:pt x="0" y="977"/>
                      <a:pt x="60" y="1263"/>
                    </a:cubicBezTo>
                    <a:cubicBezTo>
                      <a:pt x="119" y="1525"/>
                      <a:pt x="262" y="1763"/>
                      <a:pt x="500" y="1918"/>
                    </a:cubicBezTo>
                    <a:cubicBezTo>
                      <a:pt x="674" y="2031"/>
                      <a:pt x="873" y="2086"/>
                      <a:pt x="1070" y="2086"/>
                    </a:cubicBezTo>
                    <a:cubicBezTo>
                      <a:pt x="1411" y="2086"/>
                      <a:pt x="1749" y="1922"/>
                      <a:pt x="1953" y="1620"/>
                    </a:cubicBezTo>
                    <a:cubicBezTo>
                      <a:pt x="2262" y="1144"/>
                      <a:pt x="2131" y="477"/>
                      <a:pt x="1655" y="168"/>
                    </a:cubicBezTo>
                    <a:cubicBezTo>
                      <a:pt x="1481" y="55"/>
                      <a:pt x="1283" y="0"/>
                      <a:pt x="10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4"/>
              <p:cNvSpPr/>
              <p:nvPr/>
            </p:nvSpPr>
            <p:spPr>
              <a:xfrm flipH="1">
                <a:off x="7954247" y="2287702"/>
                <a:ext cx="99142" cy="91490"/>
              </a:xfrm>
              <a:custGeom>
                <a:avLst/>
                <a:gdLst/>
                <a:ahLst/>
                <a:cxnLst/>
                <a:rect l="l" t="t" r="r" b="b"/>
                <a:pathLst>
                  <a:path w="2358" h="2176" extrusionOk="0">
                    <a:moveTo>
                      <a:pt x="1131" y="55"/>
                    </a:moveTo>
                    <a:cubicBezTo>
                      <a:pt x="1326" y="55"/>
                      <a:pt x="1521" y="110"/>
                      <a:pt x="1691" y="223"/>
                    </a:cubicBezTo>
                    <a:cubicBezTo>
                      <a:pt x="2179" y="544"/>
                      <a:pt x="2310" y="1199"/>
                      <a:pt x="1989" y="1675"/>
                    </a:cubicBezTo>
                    <a:cubicBezTo>
                      <a:pt x="1793" y="1977"/>
                      <a:pt x="1457" y="2141"/>
                      <a:pt x="1117" y="2141"/>
                    </a:cubicBezTo>
                    <a:cubicBezTo>
                      <a:pt x="921" y="2141"/>
                      <a:pt x="722" y="2086"/>
                      <a:pt x="548" y="1973"/>
                    </a:cubicBezTo>
                    <a:cubicBezTo>
                      <a:pt x="310" y="1818"/>
                      <a:pt x="167" y="1580"/>
                      <a:pt x="108" y="1318"/>
                    </a:cubicBezTo>
                    <a:cubicBezTo>
                      <a:pt x="48" y="1044"/>
                      <a:pt x="108" y="759"/>
                      <a:pt x="251" y="520"/>
                    </a:cubicBezTo>
                    <a:cubicBezTo>
                      <a:pt x="454" y="218"/>
                      <a:pt x="792" y="55"/>
                      <a:pt x="1131" y="55"/>
                    </a:cubicBezTo>
                    <a:close/>
                    <a:moveTo>
                      <a:pt x="1115" y="0"/>
                    </a:moveTo>
                    <a:cubicBezTo>
                      <a:pt x="761" y="0"/>
                      <a:pt x="419" y="172"/>
                      <a:pt x="215" y="497"/>
                    </a:cubicBezTo>
                    <a:cubicBezTo>
                      <a:pt x="48" y="735"/>
                      <a:pt x="1" y="1032"/>
                      <a:pt x="60" y="1306"/>
                    </a:cubicBezTo>
                    <a:cubicBezTo>
                      <a:pt x="120" y="1592"/>
                      <a:pt x="286" y="1854"/>
                      <a:pt x="524" y="1997"/>
                    </a:cubicBezTo>
                    <a:cubicBezTo>
                      <a:pt x="703" y="2116"/>
                      <a:pt x="905" y="2175"/>
                      <a:pt x="1120" y="2175"/>
                    </a:cubicBezTo>
                    <a:cubicBezTo>
                      <a:pt x="1477" y="2175"/>
                      <a:pt x="1822" y="1997"/>
                      <a:pt x="2025" y="1687"/>
                    </a:cubicBezTo>
                    <a:cubicBezTo>
                      <a:pt x="2358" y="1175"/>
                      <a:pt x="2215" y="509"/>
                      <a:pt x="1715" y="175"/>
                    </a:cubicBezTo>
                    <a:cubicBezTo>
                      <a:pt x="1528" y="58"/>
                      <a:pt x="1320" y="0"/>
                      <a:pt x="111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4"/>
              <p:cNvSpPr/>
              <p:nvPr/>
            </p:nvSpPr>
            <p:spPr>
              <a:xfrm flipH="1">
                <a:off x="7708447" y="2376456"/>
                <a:ext cx="497098" cy="146905"/>
              </a:xfrm>
              <a:custGeom>
                <a:avLst/>
                <a:gdLst/>
                <a:ahLst/>
                <a:cxnLst/>
                <a:rect l="l" t="t" r="r" b="b"/>
                <a:pathLst>
                  <a:path w="11823" h="3494" extrusionOk="0">
                    <a:moveTo>
                      <a:pt x="7797" y="0"/>
                    </a:moveTo>
                    <a:cubicBezTo>
                      <a:pt x="7542" y="0"/>
                      <a:pt x="7288" y="93"/>
                      <a:pt x="7084" y="279"/>
                    </a:cubicBezTo>
                    <a:lnTo>
                      <a:pt x="4822" y="2315"/>
                    </a:lnTo>
                    <a:lnTo>
                      <a:pt x="3846" y="1362"/>
                    </a:lnTo>
                    <a:cubicBezTo>
                      <a:pt x="3637" y="1160"/>
                      <a:pt x="3371" y="1058"/>
                      <a:pt x="3106" y="1058"/>
                    </a:cubicBezTo>
                    <a:cubicBezTo>
                      <a:pt x="2856" y="1058"/>
                      <a:pt x="2607" y="1148"/>
                      <a:pt x="2405" y="1326"/>
                    </a:cubicBezTo>
                    <a:lnTo>
                      <a:pt x="0" y="3493"/>
                    </a:lnTo>
                    <a:lnTo>
                      <a:pt x="11823" y="3493"/>
                    </a:lnTo>
                    <a:lnTo>
                      <a:pt x="8537" y="303"/>
                    </a:lnTo>
                    <a:cubicBezTo>
                      <a:pt x="8330" y="102"/>
                      <a:pt x="8063" y="0"/>
                      <a:pt x="77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4"/>
              <p:cNvSpPr/>
              <p:nvPr/>
            </p:nvSpPr>
            <p:spPr>
              <a:xfrm flipH="1">
                <a:off x="7706948" y="2600524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BBD4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4"/>
              <p:cNvSpPr/>
              <p:nvPr/>
            </p:nvSpPr>
            <p:spPr>
              <a:xfrm flipH="1">
                <a:off x="7707438" y="2522364"/>
                <a:ext cx="498107" cy="127691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3037" extrusionOk="0">
                    <a:moveTo>
                      <a:pt x="0" y="1"/>
                    </a:moveTo>
                    <a:lnTo>
                      <a:pt x="0" y="3037"/>
                    </a:lnTo>
                    <a:lnTo>
                      <a:pt x="11847" y="3037"/>
                    </a:lnTo>
                    <a:lnTo>
                      <a:pt x="118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4"/>
              <p:cNvSpPr/>
              <p:nvPr/>
            </p:nvSpPr>
            <p:spPr>
              <a:xfrm flipH="1">
                <a:off x="7673398" y="2668088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46" name="Google Shape;1646;p54"/>
              <p:cNvGrpSpPr/>
              <p:nvPr/>
            </p:nvGrpSpPr>
            <p:grpSpPr>
              <a:xfrm>
                <a:off x="5806234" y="1674931"/>
                <a:ext cx="1881710" cy="2020917"/>
                <a:chOff x="5806234" y="1674931"/>
                <a:chExt cx="1881710" cy="2020917"/>
              </a:xfrm>
            </p:grpSpPr>
            <p:sp>
              <p:nvSpPr>
                <p:cNvPr id="1647" name="Google Shape;1647;p54"/>
                <p:cNvSpPr/>
                <p:nvPr/>
              </p:nvSpPr>
              <p:spPr>
                <a:xfrm flipH="1">
                  <a:off x="7032146" y="3468013"/>
                  <a:ext cx="42" cy="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8" name="Google Shape;1648;p54"/>
                <p:cNvSpPr/>
                <p:nvPr/>
              </p:nvSpPr>
              <p:spPr>
                <a:xfrm flipH="1">
                  <a:off x="6042983" y="2523920"/>
                  <a:ext cx="285898" cy="702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0" h="16705" extrusionOk="0">
                      <a:moveTo>
                        <a:pt x="2084" y="1"/>
                      </a:moveTo>
                      <a:lnTo>
                        <a:pt x="1" y="10823"/>
                      </a:lnTo>
                      <a:lnTo>
                        <a:pt x="1310" y="16705"/>
                      </a:lnTo>
                      <a:cubicBezTo>
                        <a:pt x="1370" y="16693"/>
                        <a:pt x="1441" y="16669"/>
                        <a:pt x="1536" y="16645"/>
                      </a:cubicBezTo>
                      <a:cubicBezTo>
                        <a:pt x="1715" y="16622"/>
                        <a:pt x="1953" y="16562"/>
                        <a:pt x="2096" y="16503"/>
                      </a:cubicBezTo>
                      <a:lnTo>
                        <a:pt x="2132" y="16479"/>
                      </a:lnTo>
                      <a:cubicBezTo>
                        <a:pt x="2191" y="16431"/>
                        <a:pt x="2215" y="16407"/>
                        <a:pt x="2239" y="16407"/>
                      </a:cubicBezTo>
                      <a:lnTo>
                        <a:pt x="1965" y="16098"/>
                      </a:lnTo>
                      <a:lnTo>
                        <a:pt x="6799" y="6751"/>
                      </a:lnTo>
                      <a:lnTo>
                        <a:pt x="208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9" name="Google Shape;1649;p54"/>
                <p:cNvSpPr/>
                <p:nvPr/>
              </p:nvSpPr>
              <p:spPr>
                <a:xfrm flipH="1">
                  <a:off x="6895504" y="3118125"/>
                  <a:ext cx="42" cy="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0"/>
                      </a:move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0" name="Google Shape;1650;p54"/>
                <p:cNvSpPr/>
                <p:nvPr/>
              </p:nvSpPr>
              <p:spPr>
                <a:xfrm flipH="1">
                  <a:off x="6889492" y="3108118"/>
                  <a:ext cx="547" cy="1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24" extrusionOk="0">
                      <a:moveTo>
                        <a:pt x="13" y="0"/>
                      </a:moveTo>
                      <a:cubicBezTo>
                        <a:pt x="1" y="0"/>
                        <a:pt x="1" y="12"/>
                        <a:pt x="1" y="24"/>
                      </a:cubicBezTo>
                      <a:cubicBezTo>
                        <a:pt x="1" y="12"/>
                        <a:pt x="13" y="12"/>
                        <a:pt x="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1" name="Google Shape;1651;p54"/>
                <p:cNvSpPr/>
                <p:nvPr/>
              </p:nvSpPr>
              <p:spPr>
                <a:xfrm flipH="1">
                  <a:off x="6919511" y="3160673"/>
                  <a:ext cx="42" cy="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3" extrusionOk="0">
                      <a:moveTo>
                        <a:pt x="0" y="0"/>
                      </a:moveTo>
                      <a:cubicBezTo>
                        <a:pt x="0" y="0"/>
                        <a:pt x="0" y="12"/>
                        <a:pt x="0" y="0"/>
                      </a:cubicBezTo>
                      <a:cubicBezTo>
                        <a:pt x="0" y="12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2" name="Google Shape;1652;p54"/>
                <p:cNvSpPr/>
                <p:nvPr/>
              </p:nvSpPr>
              <p:spPr>
                <a:xfrm flipH="1">
                  <a:off x="6995610" y="3343858"/>
                  <a:ext cx="42" cy="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3" name="Google Shape;1653;p54"/>
                <p:cNvSpPr/>
                <p:nvPr/>
              </p:nvSpPr>
              <p:spPr>
                <a:xfrm flipH="1">
                  <a:off x="6925019" y="3172697"/>
                  <a:ext cx="547" cy="5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2" extrusionOk="0">
                      <a:moveTo>
                        <a:pt x="12" y="0"/>
                      </a:moveTo>
                      <a:lnTo>
                        <a:pt x="0" y="12"/>
                      </a:lnTo>
                      <a:cubicBezTo>
                        <a:pt x="12" y="12"/>
                        <a:pt x="12" y="0"/>
                        <a:pt x="1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4" name="Google Shape;1654;p54"/>
                <p:cNvSpPr/>
                <p:nvPr/>
              </p:nvSpPr>
              <p:spPr>
                <a:xfrm flipH="1">
                  <a:off x="6957056" y="3241775"/>
                  <a:ext cx="547" cy="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" extrusionOk="0">
                      <a:moveTo>
                        <a:pt x="12" y="0"/>
                      </a:moveTo>
                      <a:cubicBezTo>
                        <a:pt x="12" y="0"/>
                        <a:pt x="0" y="0"/>
                        <a:pt x="12" y="0"/>
                      </a:cubicBezTo>
                      <a:cubicBezTo>
                        <a:pt x="0" y="0"/>
                        <a:pt x="12" y="0"/>
                        <a:pt x="1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5" name="Google Shape;1655;p54"/>
                <p:cNvSpPr/>
                <p:nvPr/>
              </p:nvSpPr>
              <p:spPr>
                <a:xfrm flipH="1">
                  <a:off x="7058171" y="3588678"/>
                  <a:ext cx="42" cy="5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2" extrusionOk="0">
                      <a:moveTo>
                        <a:pt x="0" y="0"/>
                      </a:move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6" name="Google Shape;1656;p54"/>
                <p:cNvSpPr/>
                <p:nvPr/>
              </p:nvSpPr>
              <p:spPr>
                <a:xfrm flipH="1">
                  <a:off x="7062712" y="3614703"/>
                  <a:ext cx="505" cy="1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6" extrusionOk="0">
                      <a:moveTo>
                        <a:pt x="12" y="0"/>
                      </a:moveTo>
                      <a:cubicBezTo>
                        <a:pt x="0" y="24"/>
                        <a:pt x="0" y="36"/>
                        <a:pt x="12" y="36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7" name="Google Shape;1657;p54"/>
                <p:cNvSpPr/>
                <p:nvPr/>
              </p:nvSpPr>
              <p:spPr>
                <a:xfrm flipH="1">
                  <a:off x="7365553" y="2554780"/>
                  <a:ext cx="322392" cy="2504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8" h="5956" extrusionOk="0">
                      <a:moveTo>
                        <a:pt x="1444" y="1"/>
                      </a:moveTo>
                      <a:cubicBezTo>
                        <a:pt x="1417" y="1"/>
                        <a:pt x="1395" y="5"/>
                        <a:pt x="1381" y="17"/>
                      </a:cubicBezTo>
                      <a:lnTo>
                        <a:pt x="1357" y="17"/>
                      </a:lnTo>
                      <a:cubicBezTo>
                        <a:pt x="1262" y="17"/>
                        <a:pt x="1191" y="64"/>
                        <a:pt x="1131" y="100"/>
                      </a:cubicBezTo>
                      <a:cubicBezTo>
                        <a:pt x="1060" y="195"/>
                        <a:pt x="1072" y="314"/>
                        <a:pt x="1107" y="398"/>
                      </a:cubicBezTo>
                      <a:cubicBezTo>
                        <a:pt x="1143" y="505"/>
                        <a:pt x="1238" y="576"/>
                        <a:pt x="1322" y="660"/>
                      </a:cubicBezTo>
                      <a:cubicBezTo>
                        <a:pt x="1643" y="910"/>
                        <a:pt x="1846" y="1017"/>
                        <a:pt x="2143" y="1172"/>
                      </a:cubicBezTo>
                      <a:cubicBezTo>
                        <a:pt x="2238" y="1219"/>
                        <a:pt x="2322" y="1267"/>
                        <a:pt x="2429" y="1326"/>
                      </a:cubicBezTo>
                      <a:cubicBezTo>
                        <a:pt x="2810" y="1529"/>
                        <a:pt x="3227" y="1755"/>
                        <a:pt x="3501" y="1814"/>
                      </a:cubicBezTo>
                      <a:lnTo>
                        <a:pt x="3489" y="1886"/>
                      </a:lnTo>
                      <a:cubicBezTo>
                        <a:pt x="3215" y="1826"/>
                        <a:pt x="2965" y="1803"/>
                        <a:pt x="2679" y="1767"/>
                      </a:cubicBezTo>
                      <a:cubicBezTo>
                        <a:pt x="2390" y="1735"/>
                        <a:pt x="2137" y="1721"/>
                        <a:pt x="1905" y="1721"/>
                      </a:cubicBezTo>
                      <a:cubicBezTo>
                        <a:pt x="1698" y="1721"/>
                        <a:pt x="1507" y="1732"/>
                        <a:pt x="1322" y="1755"/>
                      </a:cubicBezTo>
                      <a:cubicBezTo>
                        <a:pt x="881" y="1814"/>
                        <a:pt x="333" y="1922"/>
                        <a:pt x="72" y="2279"/>
                      </a:cubicBezTo>
                      <a:cubicBezTo>
                        <a:pt x="36" y="2350"/>
                        <a:pt x="12" y="2410"/>
                        <a:pt x="48" y="2481"/>
                      </a:cubicBezTo>
                      <a:cubicBezTo>
                        <a:pt x="95" y="2588"/>
                        <a:pt x="214" y="2660"/>
                        <a:pt x="345" y="2696"/>
                      </a:cubicBezTo>
                      <a:cubicBezTo>
                        <a:pt x="397" y="2690"/>
                        <a:pt x="772" y="2654"/>
                        <a:pt x="1294" y="2654"/>
                      </a:cubicBezTo>
                      <a:cubicBezTo>
                        <a:pt x="1856" y="2654"/>
                        <a:pt x="2589" y="2696"/>
                        <a:pt x="3274" y="2862"/>
                      </a:cubicBezTo>
                      <a:lnTo>
                        <a:pt x="3262" y="2934"/>
                      </a:lnTo>
                      <a:cubicBezTo>
                        <a:pt x="2595" y="2776"/>
                        <a:pt x="1879" y="2736"/>
                        <a:pt x="1322" y="2736"/>
                      </a:cubicBezTo>
                      <a:cubicBezTo>
                        <a:pt x="786" y="2736"/>
                        <a:pt x="398" y="2773"/>
                        <a:pt x="345" y="2779"/>
                      </a:cubicBezTo>
                      <a:lnTo>
                        <a:pt x="333" y="2779"/>
                      </a:lnTo>
                      <a:cubicBezTo>
                        <a:pt x="310" y="2803"/>
                        <a:pt x="298" y="2803"/>
                        <a:pt x="286" y="2815"/>
                      </a:cubicBezTo>
                      <a:cubicBezTo>
                        <a:pt x="131" y="2886"/>
                        <a:pt x="36" y="2993"/>
                        <a:pt x="12" y="3112"/>
                      </a:cubicBezTo>
                      <a:cubicBezTo>
                        <a:pt x="0" y="3184"/>
                        <a:pt x="36" y="3279"/>
                        <a:pt x="95" y="3362"/>
                      </a:cubicBezTo>
                      <a:cubicBezTo>
                        <a:pt x="147" y="3425"/>
                        <a:pt x="254" y="3460"/>
                        <a:pt x="407" y="3460"/>
                      </a:cubicBezTo>
                      <a:cubicBezTo>
                        <a:pt x="429" y="3460"/>
                        <a:pt x="452" y="3459"/>
                        <a:pt x="476" y="3458"/>
                      </a:cubicBezTo>
                      <a:cubicBezTo>
                        <a:pt x="643" y="3434"/>
                        <a:pt x="822" y="3434"/>
                        <a:pt x="988" y="3434"/>
                      </a:cubicBezTo>
                      <a:lnTo>
                        <a:pt x="1084" y="3434"/>
                      </a:lnTo>
                      <a:cubicBezTo>
                        <a:pt x="1560" y="3434"/>
                        <a:pt x="2155" y="3434"/>
                        <a:pt x="2798" y="3660"/>
                      </a:cubicBezTo>
                      <a:cubicBezTo>
                        <a:pt x="2846" y="3672"/>
                        <a:pt x="2846" y="3696"/>
                        <a:pt x="2846" y="3719"/>
                      </a:cubicBezTo>
                      <a:cubicBezTo>
                        <a:pt x="2846" y="3767"/>
                        <a:pt x="2834" y="3779"/>
                        <a:pt x="2310" y="3791"/>
                      </a:cubicBezTo>
                      <a:lnTo>
                        <a:pt x="2143" y="3815"/>
                      </a:lnTo>
                      <a:cubicBezTo>
                        <a:pt x="1727" y="3827"/>
                        <a:pt x="1429" y="3839"/>
                        <a:pt x="1024" y="3969"/>
                      </a:cubicBezTo>
                      <a:cubicBezTo>
                        <a:pt x="953" y="4005"/>
                        <a:pt x="845" y="4029"/>
                        <a:pt x="786" y="4089"/>
                      </a:cubicBezTo>
                      <a:cubicBezTo>
                        <a:pt x="726" y="4136"/>
                        <a:pt x="703" y="4208"/>
                        <a:pt x="714" y="4267"/>
                      </a:cubicBezTo>
                      <a:cubicBezTo>
                        <a:pt x="726" y="4350"/>
                        <a:pt x="774" y="4434"/>
                        <a:pt x="869" y="4481"/>
                      </a:cubicBezTo>
                      <a:cubicBezTo>
                        <a:pt x="991" y="4554"/>
                        <a:pt x="1129" y="4578"/>
                        <a:pt x="1275" y="4578"/>
                      </a:cubicBezTo>
                      <a:cubicBezTo>
                        <a:pt x="1345" y="4578"/>
                        <a:pt x="1416" y="4572"/>
                        <a:pt x="1488" y="4565"/>
                      </a:cubicBezTo>
                      <a:lnTo>
                        <a:pt x="1846" y="4565"/>
                      </a:lnTo>
                      <a:cubicBezTo>
                        <a:pt x="2191" y="4565"/>
                        <a:pt x="2560" y="4589"/>
                        <a:pt x="2917" y="4612"/>
                      </a:cubicBezTo>
                      <a:cubicBezTo>
                        <a:pt x="3286" y="4660"/>
                        <a:pt x="3548" y="4708"/>
                        <a:pt x="3882" y="4946"/>
                      </a:cubicBezTo>
                      <a:cubicBezTo>
                        <a:pt x="4274" y="5220"/>
                        <a:pt x="4703" y="5493"/>
                        <a:pt x="5167" y="5696"/>
                      </a:cubicBezTo>
                      <a:cubicBezTo>
                        <a:pt x="5571" y="5868"/>
                        <a:pt x="5980" y="5955"/>
                        <a:pt x="6360" y="5955"/>
                      </a:cubicBezTo>
                      <a:cubicBezTo>
                        <a:pt x="6586" y="5955"/>
                        <a:pt x="6802" y="5925"/>
                        <a:pt x="7001" y="5863"/>
                      </a:cubicBezTo>
                      <a:cubicBezTo>
                        <a:pt x="7037" y="5851"/>
                        <a:pt x="7096" y="5839"/>
                        <a:pt x="7144" y="5839"/>
                      </a:cubicBezTo>
                      <a:lnTo>
                        <a:pt x="7668" y="2838"/>
                      </a:lnTo>
                      <a:cubicBezTo>
                        <a:pt x="7370" y="2672"/>
                        <a:pt x="7084" y="2541"/>
                        <a:pt x="6787" y="2398"/>
                      </a:cubicBezTo>
                      <a:cubicBezTo>
                        <a:pt x="6227" y="2100"/>
                        <a:pt x="5822" y="1850"/>
                        <a:pt x="5513" y="1612"/>
                      </a:cubicBezTo>
                      <a:cubicBezTo>
                        <a:pt x="5370" y="1505"/>
                        <a:pt x="5227" y="1433"/>
                        <a:pt x="5096" y="1338"/>
                      </a:cubicBezTo>
                      <a:cubicBezTo>
                        <a:pt x="5001" y="1291"/>
                        <a:pt x="4929" y="1231"/>
                        <a:pt x="4834" y="1195"/>
                      </a:cubicBezTo>
                      <a:cubicBezTo>
                        <a:pt x="4655" y="1076"/>
                        <a:pt x="4465" y="969"/>
                        <a:pt x="4274" y="862"/>
                      </a:cubicBezTo>
                      <a:lnTo>
                        <a:pt x="4227" y="838"/>
                      </a:lnTo>
                      <a:cubicBezTo>
                        <a:pt x="4140" y="783"/>
                        <a:pt x="4033" y="723"/>
                        <a:pt x="3939" y="723"/>
                      </a:cubicBezTo>
                      <a:cubicBezTo>
                        <a:pt x="3891" y="723"/>
                        <a:pt x="3846" y="738"/>
                        <a:pt x="3810" y="779"/>
                      </a:cubicBezTo>
                      <a:cubicBezTo>
                        <a:pt x="3667" y="945"/>
                        <a:pt x="3941" y="1338"/>
                        <a:pt x="4036" y="1481"/>
                      </a:cubicBezTo>
                      <a:cubicBezTo>
                        <a:pt x="4203" y="1719"/>
                        <a:pt x="4417" y="1922"/>
                        <a:pt x="4691" y="2112"/>
                      </a:cubicBezTo>
                      <a:cubicBezTo>
                        <a:pt x="4810" y="2195"/>
                        <a:pt x="4798" y="2279"/>
                        <a:pt x="4775" y="2374"/>
                      </a:cubicBezTo>
                      <a:cubicBezTo>
                        <a:pt x="4775" y="2398"/>
                        <a:pt x="4775" y="2422"/>
                        <a:pt x="4763" y="2457"/>
                      </a:cubicBezTo>
                      <a:cubicBezTo>
                        <a:pt x="4763" y="2576"/>
                        <a:pt x="4763" y="2696"/>
                        <a:pt x="4798" y="2827"/>
                      </a:cubicBezTo>
                      <a:cubicBezTo>
                        <a:pt x="4834" y="3065"/>
                        <a:pt x="4929" y="3303"/>
                        <a:pt x="5048" y="3517"/>
                      </a:cubicBezTo>
                      <a:cubicBezTo>
                        <a:pt x="5286" y="3886"/>
                        <a:pt x="5667" y="4184"/>
                        <a:pt x="6108" y="4315"/>
                      </a:cubicBezTo>
                      <a:lnTo>
                        <a:pt x="6084" y="4398"/>
                      </a:lnTo>
                      <a:cubicBezTo>
                        <a:pt x="5644" y="4255"/>
                        <a:pt x="5239" y="3958"/>
                        <a:pt x="5001" y="3565"/>
                      </a:cubicBezTo>
                      <a:cubicBezTo>
                        <a:pt x="4870" y="3350"/>
                        <a:pt x="4775" y="3100"/>
                        <a:pt x="4739" y="2838"/>
                      </a:cubicBezTo>
                      <a:cubicBezTo>
                        <a:pt x="4715" y="2719"/>
                        <a:pt x="4703" y="2588"/>
                        <a:pt x="4703" y="2457"/>
                      </a:cubicBezTo>
                      <a:cubicBezTo>
                        <a:pt x="4703" y="2422"/>
                        <a:pt x="4703" y="2398"/>
                        <a:pt x="4715" y="2362"/>
                      </a:cubicBezTo>
                      <a:cubicBezTo>
                        <a:pt x="4739" y="2279"/>
                        <a:pt x="4739" y="2231"/>
                        <a:pt x="4655" y="2184"/>
                      </a:cubicBezTo>
                      <a:cubicBezTo>
                        <a:pt x="4382" y="1993"/>
                        <a:pt x="4155" y="1791"/>
                        <a:pt x="3977" y="1529"/>
                      </a:cubicBezTo>
                      <a:cubicBezTo>
                        <a:pt x="3882" y="1410"/>
                        <a:pt x="3691" y="1112"/>
                        <a:pt x="3703" y="910"/>
                      </a:cubicBezTo>
                      <a:cubicBezTo>
                        <a:pt x="3643" y="886"/>
                        <a:pt x="3572" y="850"/>
                        <a:pt x="3512" y="814"/>
                      </a:cubicBezTo>
                      <a:lnTo>
                        <a:pt x="3310" y="731"/>
                      </a:lnTo>
                      <a:cubicBezTo>
                        <a:pt x="2810" y="505"/>
                        <a:pt x="2250" y="255"/>
                        <a:pt x="1762" y="88"/>
                      </a:cubicBezTo>
                      <a:cubicBezTo>
                        <a:pt x="1738" y="88"/>
                        <a:pt x="1727" y="76"/>
                        <a:pt x="1715" y="76"/>
                      </a:cubicBezTo>
                      <a:cubicBezTo>
                        <a:pt x="1660" y="49"/>
                        <a:pt x="1529" y="1"/>
                        <a:pt x="1444" y="1"/>
                      </a:cubicBezTo>
                      <a:close/>
                    </a:path>
                  </a:pathLst>
                </a:custGeom>
                <a:solidFill>
                  <a:srgbClr val="F9ECDD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8" name="Google Shape;1658;p54"/>
                <p:cNvSpPr/>
                <p:nvPr/>
              </p:nvSpPr>
              <p:spPr>
                <a:xfrm flipH="1">
                  <a:off x="6436470" y="1819603"/>
                  <a:ext cx="313899" cy="548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6" h="13042" extrusionOk="0">
                      <a:moveTo>
                        <a:pt x="2429" y="1980"/>
                      </a:moveTo>
                      <a:cubicBezTo>
                        <a:pt x="2581" y="1980"/>
                        <a:pt x="2734" y="2008"/>
                        <a:pt x="2882" y="2060"/>
                      </a:cubicBezTo>
                      <a:cubicBezTo>
                        <a:pt x="2953" y="2084"/>
                        <a:pt x="3049" y="2120"/>
                        <a:pt x="3108" y="2156"/>
                      </a:cubicBezTo>
                      <a:lnTo>
                        <a:pt x="3108" y="2179"/>
                      </a:lnTo>
                      <a:cubicBezTo>
                        <a:pt x="2870" y="2144"/>
                        <a:pt x="2382" y="2072"/>
                        <a:pt x="2156" y="2013"/>
                      </a:cubicBezTo>
                      <a:cubicBezTo>
                        <a:pt x="2245" y="1990"/>
                        <a:pt x="2337" y="1980"/>
                        <a:pt x="2429" y="1980"/>
                      </a:cubicBezTo>
                      <a:close/>
                      <a:moveTo>
                        <a:pt x="2537" y="2358"/>
                      </a:moveTo>
                      <a:cubicBezTo>
                        <a:pt x="2644" y="2358"/>
                        <a:pt x="2739" y="2501"/>
                        <a:pt x="2739" y="2667"/>
                      </a:cubicBezTo>
                      <a:cubicBezTo>
                        <a:pt x="2739" y="2846"/>
                        <a:pt x="2644" y="2977"/>
                        <a:pt x="2537" y="2977"/>
                      </a:cubicBezTo>
                      <a:cubicBezTo>
                        <a:pt x="2441" y="2977"/>
                        <a:pt x="2346" y="2846"/>
                        <a:pt x="2346" y="2667"/>
                      </a:cubicBezTo>
                      <a:cubicBezTo>
                        <a:pt x="2346" y="2489"/>
                        <a:pt x="2441" y="2358"/>
                        <a:pt x="2537" y="2358"/>
                      </a:cubicBezTo>
                      <a:close/>
                      <a:moveTo>
                        <a:pt x="596" y="2370"/>
                      </a:moveTo>
                      <a:cubicBezTo>
                        <a:pt x="691" y="2370"/>
                        <a:pt x="786" y="2501"/>
                        <a:pt x="786" y="2679"/>
                      </a:cubicBezTo>
                      <a:cubicBezTo>
                        <a:pt x="786" y="2858"/>
                        <a:pt x="691" y="2989"/>
                        <a:pt x="596" y="2989"/>
                      </a:cubicBezTo>
                      <a:cubicBezTo>
                        <a:pt x="489" y="2989"/>
                        <a:pt x="393" y="2858"/>
                        <a:pt x="393" y="2679"/>
                      </a:cubicBezTo>
                      <a:cubicBezTo>
                        <a:pt x="393" y="2501"/>
                        <a:pt x="489" y="2370"/>
                        <a:pt x="596" y="2370"/>
                      </a:cubicBezTo>
                      <a:close/>
                      <a:moveTo>
                        <a:pt x="7001" y="2441"/>
                      </a:moveTo>
                      <a:lnTo>
                        <a:pt x="7025" y="2465"/>
                      </a:lnTo>
                      <a:cubicBezTo>
                        <a:pt x="7025" y="2465"/>
                        <a:pt x="6763" y="2548"/>
                        <a:pt x="6573" y="2858"/>
                      </a:cubicBezTo>
                      <a:cubicBezTo>
                        <a:pt x="6620" y="2870"/>
                        <a:pt x="6739" y="2941"/>
                        <a:pt x="6799" y="3084"/>
                      </a:cubicBezTo>
                      <a:cubicBezTo>
                        <a:pt x="6859" y="3227"/>
                        <a:pt x="6823" y="3429"/>
                        <a:pt x="6704" y="3644"/>
                      </a:cubicBezTo>
                      <a:lnTo>
                        <a:pt x="6680" y="3632"/>
                      </a:lnTo>
                      <a:cubicBezTo>
                        <a:pt x="6799" y="3406"/>
                        <a:pt x="6823" y="3227"/>
                        <a:pt x="6763" y="3096"/>
                      </a:cubicBezTo>
                      <a:cubicBezTo>
                        <a:pt x="6704" y="2965"/>
                        <a:pt x="6585" y="2906"/>
                        <a:pt x="6561" y="2894"/>
                      </a:cubicBezTo>
                      <a:lnTo>
                        <a:pt x="6561" y="2906"/>
                      </a:lnTo>
                      <a:cubicBezTo>
                        <a:pt x="6454" y="3096"/>
                        <a:pt x="6358" y="3382"/>
                        <a:pt x="6382" y="3787"/>
                      </a:cubicBezTo>
                      <a:lnTo>
                        <a:pt x="6347" y="3787"/>
                      </a:lnTo>
                      <a:cubicBezTo>
                        <a:pt x="6323" y="2632"/>
                        <a:pt x="7001" y="2453"/>
                        <a:pt x="7001" y="2441"/>
                      </a:cubicBezTo>
                      <a:close/>
                      <a:moveTo>
                        <a:pt x="1263" y="3489"/>
                      </a:moveTo>
                      <a:lnTo>
                        <a:pt x="1322" y="3525"/>
                      </a:lnTo>
                      <a:cubicBezTo>
                        <a:pt x="1084" y="3870"/>
                        <a:pt x="1084" y="4037"/>
                        <a:pt x="1132" y="4108"/>
                      </a:cubicBezTo>
                      <a:cubicBezTo>
                        <a:pt x="1183" y="4193"/>
                        <a:pt x="1325" y="4205"/>
                        <a:pt x="1402" y="4205"/>
                      </a:cubicBezTo>
                      <a:cubicBezTo>
                        <a:pt x="1433" y="4205"/>
                        <a:pt x="1453" y="4203"/>
                        <a:pt x="1453" y="4203"/>
                      </a:cubicBezTo>
                      <a:lnTo>
                        <a:pt x="1465" y="4263"/>
                      </a:lnTo>
                      <a:lnTo>
                        <a:pt x="1370" y="4263"/>
                      </a:lnTo>
                      <a:cubicBezTo>
                        <a:pt x="1274" y="4263"/>
                        <a:pt x="1132" y="4239"/>
                        <a:pt x="1072" y="4144"/>
                      </a:cubicBezTo>
                      <a:cubicBezTo>
                        <a:pt x="989" y="4001"/>
                        <a:pt x="1048" y="3787"/>
                        <a:pt x="1263" y="3489"/>
                      </a:cubicBezTo>
                      <a:close/>
                      <a:moveTo>
                        <a:pt x="3132" y="4561"/>
                      </a:moveTo>
                      <a:lnTo>
                        <a:pt x="3132" y="4620"/>
                      </a:lnTo>
                      <a:cubicBezTo>
                        <a:pt x="3132" y="4644"/>
                        <a:pt x="3096" y="5358"/>
                        <a:pt x="2703" y="5513"/>
                      </a:cubicBezTo>
                      <a:cubicBezTo>
                        <a:pt x="2656" y="5525"/>
                        <a:pt x="2620" y="5537"/>
                        <a:pt x="2560" y="5537"/>
                      </a:cubicBezTo>
                      <a:cubicBezTo>
                        <a:pt x="2334" y="5537"/>
                        <a:pt x="2048" y="5370"/>
                        <a:pt x="1739" y="5049"/>
                      </a:cubicBezTo>
                      <a:lnTo>
                        <a:pt x="1691" y="5001"/>
                      </a:lnTo>
                      <a:lnTo>
                        <a:pt x="1751" y="4989"/>
                      </a:lnTo>
                      <a:cubicBezTo>
                        <a:pt x="1751" y="4989"/>
                        <a:pt x="2477" y="4882"/>
                        <a:pt x="3096" y="4584"/>
                      </a:cubicBezTo>
                      <a:lnTo>
                        <a:pt x="3132" y="4561"/>
                      </a:lnTo>
                      <a:close/>
                      <a:moveTo>
                        <a:pt x="1572" y="0"/>
                      </a:moveTo>
                      <a:cubicBezTo>
                        <a:pt x="1489" y="834"/>
                        <a:pt x="572" y="1310"/>
                        <a:pt x="560" y="1322"/>
                      </a:cubicBezTo>
                      <a:lnTo>
                        <a:pt x="536" y="1263"/>
                      </a:lnTo>
                      <a:cubicBezTo>
                        <a:pt x="548" y="1263"/>
                        <a:pt x="1429" y="810"/>
                        <a:pt x="1513" y="0"/>
                      </a:cubicBezTo>
                      <a:lnTo>
                        <a:pt x="1513" y="0"/>
                      </a:lnTo>
                      <a:cubicBezTo>
                        <a:pt x="1263" y="322"/>
                        <a:pt x="858" y="774"/>
                        <a:pt x="310" y="1001"/>
                      </a:cubicBezTo>
                      <a:cubicBezTo>
                        <a:pt x="274" y="1346"/>
                        <a:pt x="251" y="1715"/>
                        <a:pt x="215" y="2144"/>
                      </a:cubicBezTo>
                      <a:cubicBezTo>
                        <a:pt x="417" y="2048"/>
                        <a:pt x="632" y="2013"/>
                        <a:pt x="846" y="2013"/>
                      </a:cubicBezTo>
                      <a:cubicBezTo>
                        <a:pt x="917" y="2013"/>
                        <a:pt x="1024" y="2013"/>
                        <a:pt x="1096" y="2036"/>
                      </a:cubicBezTo>
                      <a:lnTo>
                        <a:pt x="1096" y="2048"/>
                      </a:lnTo>
                      <a:cubicBezTo>
                        <a:pt x="870" y="2096"/>
                        <a:pt x="477" y="2156"/>
                        <a:pt x="215" y="2191"/>
                      </a:cubicBezTo>
                      <a:cubicBezTo>
                        <a:pt x="155" y="3060"/>
                        <a:pt x="84" y="4120"/>
                        <a:pt x="12" y="5287"/>
                      </a:cubicBezTo>
                      <a:cubicBezTo>
                        <a:pt x="1" y="5501"/>
                        <a:pt x="1" y="5680"/>
                        <a:pt x="24" y="5846"/>
                      </a:cubicBezTo>
                      <a:cubicBezTo>
                        <a:pt x="108" y="6477"/>
                        <a:pt x="382" y="6918"/>
                        <a:pt x="834" y="7192"/>
                      </a:cubicBezTo>
                      <a:cubicBezTo>
                        <a:pt x="1195" y="7404"/>
                        <a:pt x="1631" y="7475"/>
                        <a:pt x="2051" y="7475"/>
                      </a:cubicBezTo>
                      <a:cubicBezTo>
                        <a:pt x="2881" y="7475"/>
                        <a:pt x="3652" y="7200"/>
                        <a:pt x="3668" y="7192"/>
                      </a:cubicBezTo>
                      <a:lnTo>
                        <a:pt x="3680" y="7192"/>
                      </a:lnTo>
                      <a:lnTo>
                        <a:pt x="3680" y="7180"/>
                      </a:lnTo>
                      <a:cubicBezTo>
                        <a:pt x="3680" y="7180"/>
                        <a:pt x="4049" y="7025"/>
                        <a:pt x="4763" y="6835"/>
                      </a:cubicBezTo>
                      <a:lnTo>
                        <a:pt x="4763" y="6835"/>
                      </a:lnTo>
                      <a:cubicBezTo>
                        <a:pt x="4763" y="6835"/>
                        <a:pt x="4370" y="7656"/>
                        <a:pt x="3703" y="7954"/>
                      </a:cubicBezTo>
                      <a:lnTo>
                        <a:pt x="3668" y="9537"/>
                      </a:lnTo>
                      <a:lnTo>
                        <a:pt x="3596" y="9537"/>
                      </a:lnTo>
                      <a:lnTo>
                        <a:pt x="3596" y="9335"/>
                      </a:lnTo>
                      <a:lnTo>
                        <a:pt x="2715" y="9430"/>
                      </a:lnTo>
                      <a:cubicBezTo>
                        <a:pt x="2608" y="9633"/>
                        <a:pt x="2096" y="10537"/>
                        <a:pt x="2084" y="11395"/>
                      </a:cubicBezTo>
                      <a:cubicBezTo>
                        <a:pt x="2084" y="11800"/>
                        <a:pt x="2167" y="12169"/>
                        <a:pt x="2417" y="12466"/>
                      </a:cubicBezTo>
                      <a:cubicBezTo>
                        <a:pt x="2477" y="12550"/>
                        <a:pt x="2572" y="12621"/>
                        <a:pt x="2644" y="12681"/>
                      </a:cubicBezTo>
                      <a:cubicBezTo>
                        <a:pt x="2906" y="12871"/>
                        <a:pt x="3299" y="13002"/>
                        <a:pt x="3822" y="13038"/>
                      </a:cubicBezTo>
                      <a:cubicBezTo>
                        <a:pt x="3880" y="13040"/>
                        <a:pt x="3937" y="13042"/>
                        <a:pt x="3994" y="13042"/>
                      </a:cubicBezTo>
                      <a:cubicBezTo>
                        <a:pt x="4933" y="13042"/>
                        <a:pt x="5653" y="12673"/>
                        <a:pt x="6204" y="12145"/>
                      </a:cubicBezTo>
                      <a:cubicBezTo>
                        <a:pt x="6382" y="10668"/>
                        <a:pt x="6525" y="9573"/>
                        <a:pt x="6620" y="8978"/>
                      </a:cubicBezTo>
                      <a:lnTo>
                        <a:pt x="6620" y="8978"/>
                      </a:lnTo>
                      <a:lnTo>
                        <a:pt x="6525" y="8990"/>
                      </a:lnTo>
                      <a:lnTo>
                        <a:pt x="6513" y="9037"/>
                      </a:lnTo>
                      <a:lnTo>
                        <a:pt x="6442" y="9037"/>
                      </a:lnTo>
                      <a:lnTo>
                        <a:pt x="6442" y="4453"/>
                      </a:lnTo>
                      <a:lnTo>
                        <a:pt x="6454" y="4442"/>
                      </a:lnTo>
                      <a:cubicBezTo>
                        <a:pt x="6680" y="4239"/>
                        <a:pt x="6870" y="4025"/>
                        <a:pt x="7001" y="3858"/>
                      </a:cubicBezTo>
                      <a:cubicBezTo>
                        <a:pt x="7240" y="3560"/>
                        <a:pt x="7394" y="3203"/>
                        <a:pt x="7418" y="2858"/>
                      </a:cubicBezTo>
                      <a:cubicBezTo>
                        <a:pt x="7466" y="2429"/>
                        <a:pt x="7347" y="2191"/>
                        <a:pt x="7049" y="2144"/>
                      </a:cubicBezTo>
                      <a:cubicBezTo>
                        <a:pt x="7005" y="2137"/>
                        <a:pt x="6963" y="2133"/>
                        <a:pt x="6922" y="2133"/>
                      </a:cubicBezTo>
                      <a:cubicBezTo>
                        <a:pt x="6546" y="2133"/>
                        <a:pt x="6272" y="2410"/>
                        <a:pt x="6132" y="2667"/>
                      </a:cubicBezTo>
                      <a:lnTo>
                        <a:pt x="6108" y="2691"/>
                      </a:lnTo>
                      <a:cubicBezTo>
                        <a:pt x="6062" y="2921"/>
                        <a:pt x="5860" y="3080"/>
                        <a:pt x="5639" y="3080"/>
                      </a:cubicBezTo>
                      <a:cubicBezTo>
                        <a:pt x="5574" y="3080"/>
                        <a:pt x="5507" y="3066"/>
                        <a:pt x="5442" y="3037"/>
                      </a:cubicBezTo>
                      <a:cubicBezTo>
                        <a:pt x="4358" y="2548"/>
                        <a:pt x="2156" y="1405"/>
                        <a:pt x="1572" y="0"/>
                      </a:cubicBezTo>
                      <a:close/>
                    </a:path>
                  </a:pathLst>
                </a:custGeom>
                <a:solidFill>
                  <a:srgbClr val="F9ECD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9" name="Google Shape;1659;p54"/>
                <p:cNvSpPr/>
                <p:nvPr/>
              </p:nvSpPr>
              <p:spPr>
                <a:xfrm flipH="1">
                  <a:off x="6621673" y="2016326"/>
                  <a:ext cx="52092" cy="33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9" h="794" extrusionOk="0">
                      <a:moveTo>
                        <a:pt x="1238" y="1"/>
                      </a:moveTo>
                      <a:cubicBezTo>
                        <a:pt x="738" y="239"/>
                        <a:pt x="179" y="334"/>
                        <a:pt x="0" y="370"/>
                      </a:cubicBezTo>
                      <a:cubicBezTo>
                        <a:pt x="295" y="654"/>
                        <a:pt x="541" y="793"/>
                        <a:pt x="738" y="793"/>
                      </a:cubicBezTo>
                      <a:cubicBezTo>
                        <a:pt x="780" y="793"/>
                        <a:pt x="820" y="787"/>
                        <a:pt x="857" y="775"/>
                      </a:cubicBezTo>
                      <a:cubicBezTo>
                        <a:pt x="1155" y="667"/>
                        <a:pt x="1227" y="155"/>
                        <a:pt x="12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0" name="Google Shape;1660;p54"/>
                <p:cNvSpPr/>
                <p:nvPr/>
              </p:nvSpPr>
              <p:spPr>
                <a:xfrm flipH="1">
                  <a:off x="6283767" y="1674931"/>
                  <a:ext cx="470091" cy="545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81" h="12967" extrusionOk="0">
                      <a:moveTo>
                        <a:pt x="8977" y="1"/>
                      </a:moveTo>
                      <a:cubicBezTo>
                        <a:pt x="8037" y="1"/>
                        <a:pt x="7239" y="596"/>
                        <a:pt x="6906" y="1429"/>
                      </a:cubicBezTo>
                      <a:cubicBezTo>
                        <a:pt x="5841" y="798"/>
                        <a:pt x="4472" y="352"/>
                        <a:pt x="3193" y="352"/>
                      </a:cubicBezTo>
                      <a:cubicBezTo>
                        <a:pt x="2400" y="352"/>
                        <a:pt x="1641" y="523"/>
                        <a:pt x="1012" y="929"/>
                      </a:cubicBezTo>
                      <a:cubicBezTo>
                        <a:pt x="476" y="1263"/>
                        <a:pt x="226" y="1715"/>
                        <a:pt x="179" y="2203"/>
                      </a:cubicBezTo>
                      <a:lnTo>
                        <a:pt x="179" y="2239"/>
                      </a:lnTo>
                      <a:lnTo>
                        <a:pt x="179" y="2394"/>
                      </a:lnTo>
                      <a:lnTo>
                        <a:pt x="155" y="3346"/>
                      </a:lnTo>
                      <a:lnTo>
                        <a:pt x="155" y="4513"/>
                      </a:lnTo>
                      <a:cubicBezTo>
                        <a:pt x="214" y="4501"/>
                        <a:pt x="262" y="4477"/>
                        <a:pt x="322" y="4454"/>
                      </a:cubicBezTo>
                      <a:lnTo>
                        <a:pt x="322" y="4454"/>
                      </a:lnTo>
                      <a:cubicBezTo>
                        <a:pt x="286" y="4799"/>
                        <a:pt x="262" y="5180"/>
                        <a:pt x="226" y="5608"/>
                      </a:cubicBezTo>
                      <a:lnTo>
                        <a:pt x="214" y="5608"/>
                      </a:lnTo>
                      <a:lnTo>
                        <a:pt x="214" y="5632"/>
                      </a:lnTo>
                      <a:cubicBezTo>
                        <a:pt x="155" y="6501"/>
                        <a:pt x="84" y="7549"/>
                        <a:pt x="24" y="8728"/>
                      </a:cubicBezTo>
                      <a:cubicBezTo>
                        <a:pt x="0" y="8942"/>
                        <a:pt x="0" y="9145"/>
                        <a:pt x="36" y="9299"/>
                      </a:cubicBezTo>
                      <a:cubicBezTo>
                        <a:pt x="119" y="9942"/>
                        <a:pt x="405" y="10419"/>
                        <a:pt x="869" y="10692"/>
                      </a:cubicBezTo>
                      <a:cubicBezTo>
                        <a:pt x="1241" y="10913"/>
                        <a:pt x="1689" y="10987"/>
                        <a:pt x="2120" y="10987"/>
                      </a:cubicBezTo>
                      <a:cubicBezTo>
                        <a:pt x="2852" y="10987"/>
                        <a:pt x="3535" y="10776"/>
                        <a:pt x="3715" y="10716"/>
                      </a:cubicBezTo>
                      <a:lnTo>
                        <a:pt x="3715" y="10716"/>
                      </a:lnTo>
                      <a:lnTo>
                        <a:pt x="3667" y="12693"/>
                      </a:lnTo>
                      <a:lnTo>
                        <a:pt x="2739" y="12800"/>
                      </a:lnTo>
                      <a:cubicBezTo>
                        <a:pt x="2727" y="12812"/>
                        <a:pt x="2715" y="12835"/>
                        <a:pt x="2679" y="12847"/>
                      </a:cubicBezTo>
                      <a:cubicBezTo>
                        <a:pt x="2715" y="12835"/>
                        <a:pt x="2762" y="12835"/>
                        <a:pt x="2786" y="12835"/>
                      </a:cubicBezTo>
                      <a:cubicBezTo>
                        <a:pt x="2786" y="12835"/>
                        <a:pt x="2774" y="12847"/>
                        <a:pt x="2774" y="12859"/>
                      </a:cubicBezTo>
                      <a:lnTo>
                        <a:pt x="3655" y="12752"/>
                      </a:lnTo>
                      <a:lnTo>
                        <a:pt x="3655" y="12966"/>
                      </a:lnTo>
                      <a:lnTo>
                        <a:pt x="3727" y="12966"/>
                      </a:lnTo>
                      <a:lnTo>
                        <a:pt x="3751" y="11371"/>
                      </a:lnTo>
                      <a:cubicBezTo>
                        <a:pt x="4429" y="11073"/>
                        <a:pt x="4810" y="10264"/>
                        <a:pt x="4810" y="10264"/>
                      </a:cubicBezTo>
                      <a:lnTo>
                        <a:pt x="4810" y="10264"/>
                      </a:lnTo>
                      <a:cubicBezTo>
                        <a:pt x="4096" y="10454"/>
                        <a:pt x="3739" y="10597"/>
                        <a:pt x="3739" y="10597"/>
                      </a:cubicBezTo>
                      <a:lnTo>
                        <a:pt x="3739" y="10621"/>
                      </a:lnTo>
                      <a:lnTo>
                        <a:pt x="3727" y="10621"/>
                      </a:lnTo>
                      <a:cubicBezTo>
                        <a:pt x="3719" y="10621"/>
                        <a:pt x="2938" y="10896"/>
                        <a:pt x="2098" y="10896"/>
                      </a:cubicBezTo>
                      <a:cubicBezTo>
                        <a:pt x="1678" y="10896"/>
                        <a:pt x="1242" y="10827"/>
                        <a:pt x="881" y="10621"/>
                      </a:cubicBezTo>
                      <a:cubicBezTo>
                        <a:pt x="441" y="10347"/>
                        <a:pt x="155" y="9907"/>
                        <a:pt x="84" y="9276"/>
                      </a:cubicBezTo>
                      <a:cubicBezTo>
                        <a:pt x="60" y="9109"/>
                        <a:pt x="48" y="8930"/>
                        <a:pt x="60" y="8716"/>
                      </a:cubicBezTo>
                      <a:cubicBezTo>
                        <a:pt x="119" y="7537"/>
                        <a:pt x="203" y="6478"/>
                        <a:pt x="274" y="5608"/>
                      </a:cubicBezTo>
                      <a:cubicBezTo>
                        <a:pt x="524" y="5585"/>
                        <a:pt x="941" y="5513"/>
                        <a:pt x="1155" y="5477"/>
                      </a:cubicBezTo>
                      <a:lnTo>
                        <a:pt x="1155" y="5466"/>
                      </a:lnTo>
                      <a:cubicBezTo>
                        <a:pt x="1072" y="5454"/>
                        <a:pt x="976" y="5442"/>
                        <a:pt x="893" y="5442"/>
                      </a:cubicBezTo>
                      <a:cubicBezTo>
                        <a:pt x="679" y="5442"/>
                        <a:pt x="465" y="5477"/>
                        <a:pt x="274" y="5573"/>
                      </a:cubicBezTo>
                      <a:cubicBezTo>
                        <a:pt x="298" y="5144"/>
                        <a:pt x="334" y="4751"/>
                        <a:pt x="357" y="4430"/>
                      </a:cubicBezTo>
                      <a:cubicBezTo>
                        <a:pt x="917" y="4203"/>
                        <a:pt x="1310" y="3751"/>
                        <a:pt x="1572" y="3430"/>
                      </a:cubicBezTo>
                      <a:lnTo>
                        <a:pt x="1572" y="3430"/>
                      </a:lnTo>
                      <a:cubicBezTo>
                        <a:pt x="1477" y="4227"/>
                        <a:pt x="595" y="4692"/>
                        <a:pt x="584" y="4692"/>
                      </a:cubicBezTo>
                      <a:lnTo>
                        <a:pt x="619" y="4751"/>
                      </a:lnTo>
                      <a:cubicBezTo>
                        <a:pt x="631" y="4751"/>
                        <a:pt x="1536" y="4275"/>
                        <a:pt x="1631" y="3430"/>
                      </a:cubicBezTo>
                      <a:cubicBezTo>
                        <a:pt x="2203" y="4823"/>
                        <a:pt x="4405" y="5978"/>
                        <a:pt x="5501" y="6466"/>
                      </a:cubicBezTo>
                      <a:cubicBezTo>
                        <a:pt x="5563" y="6495"/>
                        <a:pt x="5629" y="6509"/>
                        <a:pt x="5693" y="6509"/>
                      </a:cubicBezTo>
                      <a:cubicBezTo>
                        <a:pt x="5912" y="6509"/>
                        <a:pt x="6122" y="6350"/>
                        <a:pt x="6168" y="6120"/>
                      </a:cubicBezTo>
                      <a:lnTo>
                        <a:pt x="6180" y="6097"/>
                      </a:lnTo>
                      <a:cubicBezTo>
                        <a:pt x="6330" y="5839"/>
                        <a:pt x="6596" y="5562"/>
                        <a:pt x="6978" y="5562"/>
                      </a:cubicBezTo>
                      <a:cubicBezTo>
                        <a:pt x="7020" y="5562"/>
                        <a:pt x="7063" y="5566"/>
                        <a:pt x="7108" y="5573"/>
                      </a:cubicBezTo>
                      <a:cubicBezTo>
                        <a:pt x="7406" y="5620"/>
                        <a:pt x="7525" y="5858"/>
                        <a:pt x="7477" y="6287"/>
                      </a:cubicBezTo>
                      <a:cubicBezTo>
                        <a:pt x="7442" y="6644"/>
                        <a:pt x="7299" y="6990"/>
                        <a:pt x="7061" y="7287"/>
                      </a:cubicBezTo>
                      <a:cubicBezTo>
                        <a:pt x="6942" y="7430"/>
                        <a:pt x="6751" y="7668"/>
                        <a:pt x="6513" y="7859"/>
                      </a:cubicBezTo>
                      <a:lnTo>
                        <a:pt x="6489" y="7883"/>
                      </a:lnTo>
                      <a:lnTo>
                        <a:pt x="6489" y="12466"/>
                      </a:lnTo>
                      <a:lnTo>
                        <a:pt x="6572" y="12466"/>
                      </a:lnTo>
                      <a:lnTo>
                        <a:pt x="6572" y="12407"/>
                      </a:lnTo>
                      <a:lnTo>
                        <a:pt x="6656" y="12383"/>
                      </a:lnTo>
                      <a:cubicBezTo>
                        <a:pt x="6656" y="12359"/>
                        <a:pt x="6656" y="12347"/>
                        <a:pt x="6668" y="12312"/>
                      </a:cubicBezTo>
                      <a:lnTo>
                        <a:pt x="6668" y="12312"/>
                      </a:lnTo>
                      <a:lnTo>
                        <a:pt x="6572" y="12324"/>
                      </a:lnTo>
                      <a:lnTo>
                        <a:pt x="6572" y="12324"/>
                      </a:lnTo>
                      <a:lnTo>
                        <a:pt x="6596" y="9073"/>
                      </a:lnTo>
                      <a:cubicBezTo>
                        <a:pt x="8716" y="7323"/>
                        <a:pt x="8692" y="5477"/>
                        <a:pt x="8382" y="4334"/>
                      </a:cubicBezTo>
                      <a:lnTo>
                        <a:pt x="8382" y="4334"/>
                      </a:lnTo>
                      <a:cubicBezTo>
                        <a:pt x="8573" y="4382"/>
                        <a:pt x="8775" y="4406"/>
                        <a:pt x="8977" y="4406"/>
                      </a:cubicBezTo>
                      <a:cubicBezTo>
                        <a:pt x="10204" y="4406"/>
                        <a:pt x="11180" y="3430"/>
                        <a:pt x="11180" y="2203"/>
                      </a:cubicBezTo>
                      <a:cubicBezTo>
                        <a:pt x="11180" y="989"/>
                        <a:pt x="10204" y="1"/>
                        <a:pt x="89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1" name="Google Shape;1661;p54"/>
                <p:cNvSpPr/>
                <p:nvPr/>
              </p:nvSpPr>
              <p:spPr>
                <a:xfrm flipH="1">
                  <a:off x="6454969" y="1922232"/>
                  <a:ext cx="30103" cy="55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" h="1322" extrusionOk="0">
                      <a:moveTo>
                        <a:pt x="691" y="0"/>
                      </a:moveTo>
                      <a:cubicBezTo>
                        <a:pt x="691" y="0"/>
                        <a:pt x="1" y="179"/>
                        <a:pt x="25" y="1322"/>
                      </a:cubicBezTo>
                      <a:lnTo>
                        <a:pt x="60" y="1322"/>
                      </a:lnTo>
                      <a:cubicBezTo>
                        <a:pt x="60" y="929"/>
                        <a:pt x="132" y="655"/>
                        <a:pt x="251" y="465"/>
                      </a:cubicBezTo>
                      <a:cubicBezTo>
                        <a:pt x="275" y="465"/>
                        <a:pt x="394" y="524"/>
                        <a:pt x="453" y="655"/>
                      </a:cubicBezTo>
                      <a:cubicBezTo>
                        <a:pt x="513" y="810"/>
                        <a:pt x="489" y="988"/>
                        <a:pt x="370" y="1191"/>
                      </a:cubicBezTo>
                      <a:lnTo>
                        <a:pt x="394" y="1203"/>
                      </a:lnTo>
                      <a:cubicBezTo>
                        <a:pt x="513" y="988"/>
                        <a:pt x="549" y="786"/>
                        <a:pt x="489" y="643"/>
                      </a:cubicBezTo>
                      <a:cubicBezTo>
                        <a:pt x="429" y="512"/>
                        <a:pt x="322" y="429"/>
                        <a:pt x="263" y="417"/>
                      </a:cubicBezTo>
                      <a:cubicBezTo>
                        <a:pt x="453" y="107"/>
                        <a:pt x="715" y="48"/>
                        <a:pt x="715" y="36"/>
                      </a:cubicBezTo>
                      <a:lnTo>
                        <a:pt x="69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2" name="Google Shape;1662;p54"/>
                <p:cNvSpPr/>
                <p:nvPr/>
              </p:nvSpPr>
              <p:spPr>
                <a:xfrm flipH="1">
                  <a:off x="6475024" y="1940227"/>
                  <a:ext cx="42" cy="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54"/>
                <p:cNvSpPr/>
                <p:nvPr/>
              </p:nvSpPr>
              <p:spPr>
                <a:xfrm flipH="1">
                  <a:off x="6635674" y="1918238"/>
                  <a:ext cx="16061" cy="26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632" extrusionOk="0">
                      <a:moveTo>
                        <a:pt x="191" y="0"/>
                      </a:moveTo>
                      <a:cubicBezTo>
                        <a:pt x="83" y="0"/>
                        <a:pt x="0" y="143"/>
                        <a:pt x="0" y="321"/>
                      </a:cubicBezTo>
                      <a:cubicBezTo>
                        <a:pt x="0" y="488"/>
                        <a:pt x="83" y="631"/>
                        <a:pt x="191" y="631"/>
                      </a:cubicBezTo>
                      <a:cubicBezTo>
                        <a:pt x="298" y="631"/>
                        <a:pt x="381" y="488"/>
                        <a:pt x="381" y="321"/>
                      </a:cubicBezTo>
                      <a:cubicBezTo>
                        <a:pt x="381" y="143"/>
                        <a:pt x="29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54"/>
                <p:cNvSpPr/>
                <p:nvPr/>
              </p:nvSpPr>
              <p:spPr>
                <a:xfrm flipH="1">
                  <a:off x="6717280" y="1918238"/>
                  <a:ext cx="16565" cy="26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632" extrusionOk="0">
                      <a:moveTo>
                        <a:pt x="203" y="0"/>
                      </a:moveTo>
                      <a:cubicBezTo>
                        <a:pt x="96" y="0"/>
                        <a:pt x="0" y="143"/>
                        <a:pt x="0" y="321"/>
                      </a:cubicBezTo>
                      <a:cubicBezTo>
                        <a:pt x="0" y="488"/>
                        <a:pt x="96" y="631"/>
                        <a:pt x="203" y="631"/>
                      </a:cubicBezTo>
                      <a:cubicBezTo>
                        <a:pt x="298" y="631"/>
                        <a:pt x="393" y="488"/>
                        <a:pt x="393" y="321"/>
                      </a:cubicBezTo>
                      <a:cubicBezTo>
                        <a:pt x="393" y="143"/>
                        <a:pt x="298" y="0"/>
                        <a:pt x="20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54"/>
                <p:cNvSpPr/>
                <p:nvPr/>
              </p:nvSpPr>
              <p:spPr>
                <a:xfrm flipH="1">
                  <a:off x="6689237" y="1966294"/>
                  <a:ext cx="20097" cy="32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774" extrusionOk="0">
                      <a:moveTo>
                        <a:pt x="287" y="0"/>
                      </a:moveTo>
                      <a:cubicBezTo>
                        <a:pt x="72" y="298"/>
                        <a:pt x="1" y="512"/>
                        <a:pt x="96" y="655"/>
                      </a:cubicBezTo>
                      <a:cubicBezTo>
                        <a:pt x="156" y="750"/>
                        <a:pt x="298" y="774"/>
                        <a:pt x="394" y="774"/>
                      </a:cubicBezTo>
                      <a:lnTo>
                        <a:pt x="477" y="774"/>
                      </a:lnTo>
                      <a:lnTo>
                        <a:pt x="465" y="714"/>
                      </a:lnTo>
                      <a:cubicBezTo>
                        <a:pt x="477" y="691"/>
                        <a:pt x="227" y="738"/>
                        <a:pt x="156" y="619"/>
                      </a:cubicBezTo>
                      <a:cubicBezTo>
                        <a:pt x="108" y="548"/>
                        <a:pt x="108" y="381"/>
                        <a:pt x="346" y="36"/>
                      </a:cubicBezTo>
                      <a:lnTo>
                        <a:pt x="2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54"/>
                <p:cNvSpPr/>
                <p:nvPr/>
              </p:nvSpPr>
              <p:spPr>
                <a:xfrm flipH="1">
                  <a:off x="6619655" y="1902808"/>
                  <a:ext cx="40110" cy="7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77" extrusionOk="0">
                      <a:moveTo>
                        <a:pt x="274" y="1"/>
                      </a:moveTo>
                      <a:cubicBezTo>
                        <a:pt x="182" y="1"/>
                        <a:pt x="90" y="11"/>
                        <a:pt x="1" y="34"/>
                      </a:cubicBezTo>
                      <a:lnTo>
                        <a:pt x="1" y="46"/>
                      </a:lnTo>
                      <a:cubicBezTo>
                        <a:pt x="227" y="93"/>
                        <a:pt x="715" y="165"/>
                        <a:pt x="953" y="177"/>
                      </a:cubicBezTo>
                      <a:cubicBezTo>
                        <a:pt x="894" y="141"/>
                        <a:pt x="786" y="105"/>
                        <a:pt x="727" y="81"/>
                      </a:cubicBezTo>
                      <a:cubicBezTo>
                        <a:pt x="579" y="29"/>
                        <a:pt x="42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54"/>
                <p:cNvSpPr/>
                <p:nvPr/>
              </p:nvSpPr>
              <p:spPr>
                <a:xfrm flipH="1">
                  <a:off x="6618688" y="2011323"/>
                  <a:ext cx="60585" cy="41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977" extrusionOk="0">
                      <a:moveTo>
                        <a:pt x="1369" y="120"/>
                      </a:moveTo>
                      <a:lnTo>
                        <a:pt x="1369" y="120"/>
                      </a:lnTo>
                      <a:cubicBezTo>
                        <a:pt x="1358" y="274"/>
                        <a:pt x="1286" y="786"/>
                        <a:pt x="988" y="894"/>
                      </a:cubicBezTo>
                      <a:cubicBezTo>
                        <a:pt x="951" y="906"/>
                        <a:pt x="911" y="912"/>
                        <a:pt x="869" y="912"/>
                      </a:cubicBezTo>
                      <a:cubicBezTo>
                        <a:pt x="672" y="912"/>
                        <a:pt x="426" y="773"/>
                        <a:pt x="131" y="489"/>
                      </a:cubicBezTo>
                      <a:cubicBezTo>
                        <a:pt x="310" y="453"/>
                        <a:pt x="881" y="334"/>
                        <a:pt x="1369" y="120"/>
                      </a:cubicBezTo>
                      <a:close/>
                      <a:moveTo>
                        <a:pt x="1441" y="1"/>
                      </a:moveTo>
                      <a:lnTo>
                        <a:pt x="1405" y="24"/>
                      </a:lnTo>
                      <a:cubicBezTo>
                        <a:pt x="786" y="322"/>
                        <a:pt x="72" y="429"/>
                        <a:pt x="60" y="429"/>
                      </a:cubicBezTo>
                      <a:lnTo>
                        <a:pt x="0" y="441"/>
                      </a:lnTo>
                      <a:lnTo>
                        <a:pt x="48" y="489"/>
                      </a:lnTo>
                      <a:cubicBezTo>
                        <a:pt x="369" y="810"/>
                        <a:pt x="643" y="977"/>
                        <a:pt x="869" y="977"/>
                      </a:cubicBezTo>
                      <a:cubicBezTo>
                        <a:pt x="905" y="977"/>
                        <a:pt x="965" y="965"/>
                        <a:pt x="1012" y="953"/>
                      </a:cubicBezTo>
                      <a:cubicBezTo>
                        <a:pt x="1393" y="798"/>
                        <a:pt x="1441" y="84"/>
                        <a:pt x="1441" y="60"/>
                      </a:cubicBezTo>
                      <a:lnTo>
                        <a:pt x="144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54"/>
                <p:cNvSpPr/>
                <p:nvPr/>
              </p:nvSpPr>
              <p:spPr>
                <a:xfrm flipH="1">
                  <a:off x="6942046" y="2870655"/>
                  <a:ext cx="36074" cy="1118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2660" extrusionOk="0">
                      <a:moveTo>
                        <a:pt x="145" y="1"/>
                      </a:moveTo>
                      <a:cubicBezTo>
                        <a:pt x="136" y="1"/>
                        <a:pt x="127" y="2"/>
                        <a:pt x="119" y="5"/>
                      </a:cubicBezTo>
                      <a:cubicBezTo>
                        <a:pt x="36" y="40"/>
                        <a:pt x="0" y="136"/>
                        <a:pt x="12" y="350"/>
                      </a:cubicBezTo>
                      <a:cubicBezTo>
                        <a:pt x="36" y="1267"/>
                        <a:pt x="786" y="2636"/>
                        <a:pt x="798" y="2660"/>
                      </a:cubicBezTo>
                      <a:lnTo>
                        <a:pt x="857" y="2624"/>
                      </a:lnTo>
                      <a:cubicBezTo>
                        <a:pt x="857" y="2612"/>
                        <a:pt x="119" y="1255"/>
                        <a:pt x="72" y="350"/>
                      </a:cubicBezTo>
                      <a:cubicBezTo>
                        <a:pt x="60" y="112"/>
                        <a:pt x="95" y="64"/>
                        <a:pt x="131" y="64"/>
                      </a:cubicBezTo>
                      <a:cubicBezTo>
                        <a:pt x="134" y="63"/>
                        <a:pt x="137" y="63"/>
                        <a:pt x="141" y="63"/>
                      </a:cubicBezTo>
                      <a:cubicBezTo>
                        <a:pt x="267" y="63"/>
                        <a:pt x="577" y="490"/>
                        <a:pt x="786" y="826"/>
                      </a:cubicBezTo>
                      <a:lnTo>
                        <a:pt x="846" y="790"/>
                      </a:lnTo>
                      <a:cubicBezTo>
                        <a:pt x="754" y="653"/>
                        <a:pt x="356" y="1"/>
                        <a:pt x="14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54"/>
                <p:cNvSpPr/>
                <p:nvPr/>
              </p:nvSpPr>
              <p:spPr>
                <a:xfrm flipH="1">
                  <a:off x="6490034" y="2214562"/>
                  <a:ext cx="381968" cy="740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5" h="17610" extrusionOk="0">
                      <a:moveTo>
                        <a:pt x="4513" y="9083"/>
                      </a:moveTo>
                      <a:cubicBezTo>
                        <a:pt x="5292" y="9083"/>
                        <a:pt x="6191" y="9249"/>
                        <a:pt x="7085" y="9776"/>
                      </a:cubicBezTo>
                      <a:lnTo>
                        <a:pt x="7061" y="9835"/>
                      </a:lnTo>
                      <a:cubicBezTo>
                        <a:pt x="6173" y="9320"/>
                        <a:pt x="5280" y="9158"/>
                        <a:pt x="4508" y="9158"/>
                      </a:cubicBezTo>
                      <a:cubicBezTo>
                        <a:pt x="3208" y="9158"/>
                        <a:pt x="2249" y="9618"/>
                        <a:pt x="2227" y="9633"/>
                      </a:cubicBezTo>
                      <a:lnTo>
                        <a:pt x="2203" y="9573"/>
                      </a:lnTo>
                      <a:cubicBezTo>
                        <a:pt x="2225" y="9558"/>
                        <a:pt x="3197" y="9083"/>
                        <a:pt x="4513" y="9083"/>
                      </a:cubicBezTo>
                      <a:close/>
                      <a:moveTo>
                        <a:pt x="5608" y="0"/>
                      </a:moveTo>
                      <a:cubicBezTo>
                        <a:pt x="5584" y="0"/>
                        <a:pt x="5537" y="12"/>
                        <a:pt x="5501" y="12"/>
                      </a:cubicBezTo>
                      <a:cubicBezTo>
                        <a:pt x="5370" y="48"/>
                        <a:pt x="5239" y="120"/>
                        <a:pt x="5132" y="227"/>
                      </a:cubicBezTo>
                      <a:cubicBezTo>
                        <a:pt x="4703" y="643"/>
                        <a:pt x="3715" y="1679"/>
                        <a:pt x="3108" y="3287"/>
                      </a:cubicBezTo>
                      <a:cubicBezTo>
                        <a:pt x="3108" y="3287"/>
                        <a:pt x="0" y="7097"/>
                        <a:pt x="1334" y="9406"/>
                      </a:cubicBezTo>
                      <a:cubicBezTo>
                        <a:pt x="1334" y="9406"/>
                        <a:pt x="738" y="13705"/>
                        <a:pt x="1155" y="17407"/>
                      </a:cubicBezTo>
                      <a:lnTo>
                        <a:pt x="1846" y="17431"/>
                      </a:lnTo>
                      <a:cubicBezTo>
                        <a:pt x="1846" y="17443"/>
                        <a:pt x="1834" y="17455"/>
                        <a:pt x="1834" y="17455"/>
                      </a:cubicBezTo>
                      <a:lnTo>
                        <a:pt x="7692" y="17610"/>
                      </a:lnTo>
                      <a:cubicBezTo>
                        <a:pt x="8049" y="11669"/>
                        <a:pt x="8668" y="6168"/>
                        <a:pt x="9085" y="2739"/>
                      </a:cubicBezTo>
                      <a:lnTo>
                        <a:pt x="9085" y="2739"/>
                      </a:lnTo>
                      <a:cubicBezTo>
                        <a:pt x="8533" y="3256"/>
                        <a:pt x="7812" y="3636"/>
                        <a:pt x="6870" y="3636"/>
                      </a:cubicBezTo>
                      <a:cubicBezTo>
                        <a:pt x="6815" y="3636"/>
                        <a:pt x="6760" y="3635"/>
                        <a:pt x="6704" y="3632"/>
                      </a:cubicBezTo>
                      <a:cubicBezTo>
                        <a:pt x="6168" y="3596"/>
                        <a:pt x="5787" y="3465"/>
                        <a:pt x="5525" y="3275"/>
                      </a:cubicBezTo>
                      <a:cubicBezTo>
                        <a:pt x="5430" y="3215"/>
                        <a:pt x="5358" y="3144"/>
                        <a:pt x="5299" y="3060"/>
                      </a:cubicBezTo>
                      <a:cubicBezTo>
                        <a:pt x="5049" y="2763"/>
                        <a:pt x="4953" y="2394"/>
                        <a:pt x="4953" y="1989"/>
                      </a:cubicBezTo>
                      <a:cubicBezTo>
                        <a:pt x="4977" y="1132"/>
                        <a:pt x="5489" y="227"/>
                        <a:pt x="5596" y="24"/>
                      </a:cubicBezTo>
                      <a:lnTo>
                        <a:pt x="560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" name="Google Shape;1670;p54"/>
                <p:cNvSpPr/>
                <p:nvPr/>
              </p:nvSpPr>
              <p:spPr>
                <a:xfrm flipH="1">
                  <a:off x="6601156" y="2192531"/>
                  <a:ext cx="791474" cy="1501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25" h="35708" extrusionOk="0">
                      <a:moveTo>
                        <a:pt x="9970" y="16130"/>
                      </a:moveTo>
                      <a:cubicBezTo>
                        <a:pt x="10191" y="16130"/>
                        <a:pt x="10589" y="16782"/>
                        <a:pt x="10669" y="16919"/>
                      </a:cubicBezTo>
                      <a:lnTo>
                        <a:pt x="10609" y="16955"/>
                      </a:lnTo>
                      <a:cubicBezTo>
                        <a:pt x="10424" y="16619"/>
                        <a:pt x="10091" y="16192"/>
                        <a:pt x="9964" y="16192"/>
                      </a:cubicBezTo>
                      <a:cubicBezTo>
                        <a:pt x="9961" y="16192"/>
                        <a:pt x="9958" y="16192"/>
                        <a:pt x="9954" y="16193"/>
                      </a:cubicBezTo>
                      <a:cubicBezTo>
                        <a:pt x="9943" y="16193"/>
                        <a:pt x="9895" y="16241"/>
                        <a:pt x="9895" y="16479"/>
                      </a:cubicBezTo>
                      <a:cubicBezTo>
                        <a:pt x="9954" y="17384"/>
                        <a:pt x="10681" y="18741"/>
                        <a:pt x="10681" y="18753"/>
                      </a:cubicBezTo>
                      <a:lnTo>
                        <a:pt x="10621" y="18789"/>
                      </a:lnTo>
                      <a:cubicBezTo>
                        <a:pt x="10609" y="18765"/>
                        <a:pt x="9883" y="17396"/>
                        <a:pt x="9823" y="16479"/>
                      </a:cubicBezTo>
                      <a:cubicBezTo>
                        <a:pt x="9835" y="16265"/>
                        <a:pt x="9871" y="16169"/>
                        <a:pt x="9943" y="16134"/>
                      </a:cubicBezTo>
                      <a:cubicBezTo>
                        <a:pt x="9951" y="16131"/>
                        <a:pt x="9960" y="16130"/>
                        <a:pt x="9970" y="16130"/>
                      </a:cubicBezTo>
                      <a:close/>
                      <a:moveTo>
                        <a:pt x="13431" y="2322"/>
                      </a:moveTo>
                      <a:cubicBezTo>
                        <a:pt x="13848" y="3072"/>
                        <a:pt x="13860" y="4454"/>
                        <a:pt x="13860" y="4513"/>
                      </a:cubicBezTo>
                      <a:lnTo>
                        <a:pt x="13860" y="4525"/>
                      </a:lnTo>
                      <a:lnTo>
                        <a:pt x="13848" y="4537"/>
                      </a:lnTo>
                      <a:cubicBezTo>
                        <a:pt x="11252" y="7633"/>
                        <a:pt x="12955" y="9645"/>
                        <a:pt x="12967" y="9657"/>
                      </a:cubicBezTo>
                      <a:lnTo>
                        <a:pt x="12979" y="9680"/>
                      </a:lnTo>
                      <a:lnTo>
                        <a:pt x="12979" y="9692"/>
                      </a:lnTo>
                      <a:cubicBezTo>
                        <a:pt x="12514" y="17538"/>
                        <a:pt x="11895" y="19265"/>
                        <a:pt x="11895" y="19277"/>
                      </a:cubicBezTo>
                      <a:cubicBezTo>
                        <a:pt x="11883" y="19348"/>
                        <a:pt x="11443" y="21301"/>
                        <a:pt x="11205" y="21503"/>
                      </a:cubicBezTo>
                      <a:lnTo>
                        <a:pt x="11169" y="21468"/>
                      </a:lnTo>
                      <a:cubicBezTo>
                        <a:pt x="11359" y="21301"/>
                        <a:pt x="11717" y="19824"/>
                        <a:pt x="11836" y="19265"/>
                      </a:cubicBezTo>
                      <a:cubicBezTo>
                        <a:pt x="11848" y="19241"/>
                        <a:pt x="12455" y="17515"/>
                        <a:pt x="12919" y="9704"/>
                      </a:cubicBezTo>
                      <a:cubicBezTo>
                        <a:pt x="12800" y="9526"/>
                        <a:pt x="11288" y="7513"/>
                        <a:pt x="13800" y="4501"/>
                      </a:cubicBezTo>
                      <a:cubicBezTo>
                        <a:pt x="13800" y="4358"/>
                        <a:pt x="13753" y="3049"/>
                        <a:pt x="13372" y="2358"/>
                      </a:cubicBezTo>
                      <a:lnTo>
                        <a:pt x="13431" y="2322"/>
                      </a:lnTo>
                      <a:close/>
                      <a:moveTo>
                        <a:pt x="18825" y="1"/>
                      </a:moveTo>
                      <a:cubicBezTo>
                        <a:pt x="16289" y="1"/>
                        <a:pt x="13872" y="703"/>
                        <a:pt x="12967" y="1179"/>
                      </a:cubicBezTo>
                      <a:cubicBezTo>
                        <a:pt x="12693" y="1322"/>
                        <a:pt x="12431" y="1763"/>
                        <a:pt x="12538" y="2037"/>
                      </a:cubicBezTo>
                      <a:lnTo>
                        <a:pt x="12633" y="2739"/>
                      </a:lnTo>
                      <a:lnTo>
                        <a:pt x="12633" y="2751"/>
                      </a:lnTo>
                      <a:lnTo>
                        <a:pt x="9883" y="15491"/>
                      </a:lnTo>
                      <a:lnTo>
                        <a:pt x="727" y="11264"/>
                      </a:lnTo>
                      <a:lnTo>
                        <a:pt x="727" y="11300"/>
                      </a:lnTo>
                      <a:lnTo>
                        <a:pt x="227" y="14300"/>
                      </a:lnTo>
                      <a:lnTo>
                        <a:pt x="1" y="15645"/>
                      </a:lnTo>
                      <a:lnTo>
                        <a:pt x="9466" y="21479"/>
                      </a:lnTo>
                      <a:cubicBezTo>
                        <a:pt x="9466" y="21479"/>
                        <a:pt x="10121" y="21789"/>
                        <a:pt x="10895" y="21860"/>
                      </a:cubicBezTo>
                      <a:lnTo>
                        <a:pt x="6013" y="33505"/>
                      </a:lnTo>
                      <a:cubicBezTo>
                        <a:pt x="5763" y="34112"/>
                        <a:pt x="5549" y="34743"/>
                        <a:pt x="5382" y="35374"/>
                      </a:cubicBezTo>
                      <a:cubicBezTo>
                        <a:pt x="5359" y="35469"/>
                        <a:pt x="5347" y="35553"/>
                        <a:pt x="5323" y="35660"/>
                      </a:cubicBezTo>
                      <a:cubicBezTo>
                        <a:pt x="5323" y="35672"/>
                        <a:pt x="5323" y="35695"/>
                        <a:pt x="5311" y="35707"/>
                      </a:cubicBezTo>
                      <a:lnTo>
                        <a:pt x="7561" y="35707"/>
                      </a:lnTo>
                      <a:cubicBezTo>
                        <a:pt x="7645" y="35076"/>
                        <a:pt x="7740" y="34469"/>
                        <a:pt x="7847" y="33874"/>
                      </a:cubicBezTo>
                      <a:lnTo>
                        <a:pt x="7847" y="33850"/>
                      </a:lnTo>
                      <a:cubicBezTo>
                        <a:pt x="7871" y="33636"/>
                        <a:pt x="7918" y="33445"/>
                        <a:pt x="7942" y="33255"/>
                      </a:cubicBezTo>
                      <a:lnTo>
                        <a:pt x="7942" y="33231"/>
                      </a:lnTo>
                      <a:cubicBezTo>
                        <a:pt x="8145" y="32207"/>
                        <a:pt x="8347" y="31254"/>
                        <a:pt x="8573" y="30361"/>
                      </a:cubicBezTo>
                      <a:lnTo>
                        <a:pt x="8573" y="30350"/>
                      </a:lnTo>
                      <a:cubicBezTo>
                        <a:pt x="8835" y="29278"/>
                        <a:pt x="9133" y="28290"/>
                        <a:pt x="9431" y="27397"/>
                      </a:cubicBezTo>
                      <a:cubicBezTo>
                        <a:pt x="9728" y="26504"/>
                        <a:pt x="10050" y="25706"/>
                        <a:pt x="10347" y="24968"/>
                      </a:cubicBezTo>
                      <a:cubicBezTo>
                        <a:pt x="10597" y="24373"/>
                        <a:pt x="10847" y="23825"/>
                        <a:pt x="11097" y="23349"/>
                      </a:cubicBezTo>
                      <a:cubicBezTo>
                        <a:pt x="11097" y="23349"/>
                        <a:pt x="11097" y="23337"/>
                        <a:pt x="11121" y="23337"/>
                      </a:cubicBezTo>
                      <a:cubicBezTo>
                        <a:pt x="11157" y="23242"/>
                        <a:pt x="11205" y="23146"/>
                        <a:pt x="11264" y="23051"/>
                      </a:cubicBezTo>
                      <a:cubicBezTo>
                        <a:pt x="11455" y="22682"/>
                        <a:pt x="11657" y="22337"/>
                        <a:pt x="11836" y="22039"/>
                      </a:cubicBezTo>
                      <a:lnTo>
                        <a:pt x="11836" y="22027"/>
                      </a:lnTo>
                      <a:cubicBezTo>
                        <a:pt x="11871" y="21956"/>
                        <a:pt x="11919" y="21896"/>
                        <a:pt x="11955" y="21813"/>
                      </a:cubicBezTo>
                      <a:cubicBezTo>
                        <a:pt x="11955" y="21801"/>
                        <a:pt x="11967" y="21801"/>
                        <a:pt x="11967" y="21789"/>
                      </a:cubicBezTo>
                      <a:cubicBezTo>
                        <a:pt x="12740" y="20503"/>
                        <a:pt x="13324" y="19872"/>
                        <a:pt x="13455" y="19753"/>
                      </a:cubicBezTo>
                      <a:lnTo>
                        <a:pt x="13467" y="17991"/>
                      </a:lnTo>
                      <a:lnTo>
                        <a:pt x="13502" y="17991"/>
                      </a:lnTo>
                      <a:lnTo>
                        <a:pt x="14217" y="18015"/>
                      </a:lnTo>
                      <a:cubicBezTo>
                        <a:pt x="14217" y="17991"/>
                        <a:pt x="14229" y="17979"/>
                        <a:pt x="14229" y="17979"/>
                      </a:cubicBezTo>
                      <a:lnTo>
                        <a:pt x="13526" y="17919"/>
                      </a:lnTo>
                      <a:cubicBezTo>
                        <a:pt x="13110" y="14217"/>
                        <a:pt x="13705" y="9919"/>
                        <a:pt x="13705" y="9919"/>
                      </a:cubicBezTo>
                      <a:cubicBezTo>
                        <a:pt x="12359" y="7609"/>
                        <a:pt x="15479" y="3799"/>
                        <a:pt x="15479" y="3799"/>
                      </a:cubicBezTo>
                      <a:cubicBezTo>
                        <a:pt x="16110" y="2191"/>
                        <a:pt x="17074" y="1144"/>
                        <a:pt x="17503" y="727"/>
                      </a:cubicBezTo>
                      <a:cubicBezTo>
                        <a:pt x="17610" y="632"/>
                        <a:pt x="17741" y="572"/>
                        <a:pt x="17872" y="524"/>
                      </a:cubicBezTo>
                      <a:cubicBezTo>
                        <a:pt x="17896" y="513"/>
                        <a:pt x="17908" y="489"/>
                        <a:pt x="17932" y="477"/>
                      </a:cubicBezTo>
                      <a:cubicBezTo>
                        <a:pt x="17955" y="465"/>
                        <a:pt x="17967" y="453"/>
                        <a:pt x="17991" y="453"/>
                      </a:cubicBezTo>
                      <a:cubicBezTo>
                        <a:pt x="18277" y="405"/>
                        <a:pt x="18563" y="394"/>
                        <a:pt x="18825" y="346"/>
                      </a:cubicBezTo>
                      <a:lnTo>
                        <a:pt x="18825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" name="Google Shape;1671;p54"/>
                <p:cNvSpPr/>
                <p:nvPr/>
              </p:nvSpPr>
              <p:spPr>
                <a:xfrm flipH="1">
                  <a:off x="6809398" y="2289652"/>
                  <a:ext cx="113182" cy="806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2" h="19182" extrusionOk="0">
                      <a:moveTo>
                        <a:pt x="2263" y="0"/>
                      </a:moveTo>
                      <a:lnTo>
                        <a:pt x="2203" y="24"/>
                      </a:lnTo>
                      <a:cubicBezTo>
                        <a:pt x="2584" y="727"/>
                        <a:pt x="2632" y="2024"/>
                        <a:pt x="2632" y="2167"/>
                      </a:cubicBezTo>
                      <a:cubicBezTo>
                        <a:pt x="108" y="5203"/>
                        <a:pt x="1620" y="7216"/>
                        <a:pt x="1751" y="7382"/>
                      </a:cubicBezTo>
                      <a:cubicBezTo>
                        <a:pt x="1299" y="15193"/>
                        <a:pt x="668" y="16919"/>
                        <a:pt x="668" y="16931"/>
                      </a:cubicBezTo>
                      <a:cubicBezTo>
                        <a:pt x="548" y="17491"/>
                        <a:pt x="191" y="18979"/>
                        <a:pt x="1" y="19134"/>
                      </a:cubicBezTo>
                      <a:lnTo>
                        <a:pt x="48" y="19181"/>
                      </a:lnTo>
                      <a:cubicBezTo>
                        <a:pt x="298" y="18979"/>
                        <a:pt x="715" y="17026"/>
                        <a:pt x="727" y="16955"/>
                      </a:cubicBezTo>
                      <a:cubicBezTo>
                        <a:pt x="727" y="16931"/>
                        <a:pt x="1358" y="15205"/>
                        <a:pt x="1811" y="7358"/>
                      </a:cubicBezTo>
                      <a:lnTo>
                        <a:pt x="1811" y="7347"/>
                      </a:lnTo>
                      <a:lnTo>
                        <a:pt x="1799" y="7335"/>
                      </a:lnTo>
                      <a:cubicBezTo>
                        <a:pt x="1787" y="7323"/>
                        <a:pt x="72" y="5323"/>
                        <a:pt x="2680" y="2215"/>
                      </a:cubicBezTo>
                      <a:lnTo>
                        <a:pt x="2692" y="2203"/>
                      </a:lnTo>
                      <a:lnTo>
                        <a:pt x="2692" y="2179"/>
                      </a:lnTo>
                      <a:cubicBezTo>
                        <a:pt x="2692" y="2120"/>
                        <a:pt x="2680" y="739"/>
                        <a:pt x="2263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" name="Google Shape;1672;p54"/>
                <p:cNvSpPr/>
                <p:nvPr/>
              </p:nvSpPr>
              <p:spPr>
                <a:xfrm flipH="1">
                  <a:off x="6574121" y="2596404"/>
                  <a:ext cx="205300" cy="31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3" h="754" extrusionOk="0">
                      <a:moveTo>
                        <a:pt x="2311" y="1"/>
                      </a:moveTo>
                      <a:cubicBezTo>
                        <a:pt x="995" y="1"/>
                        <a:pt x="23" y="476"/>
                        <a:pt x="1" y="491"/>
                      </a:cubicBezTo>
                      <a:lnTo>
                        <a:pt x="37" y="539"/>
                      </a:lnTo>
                      <a:cubicBezTo>
                        <a:pt x="52" y="531"/>
                        <a:pt x="1006" y="75"/>
                        <a:pt x="2302" y="75"/>
                      </a:cubicBezTo>
                      <a:cubicBezTo>
                        <a:pt x="3075" y="75"/>
                        <a:pt x="3969" y="237"/>
                        <a:pt x="4859" y="753"/>
                      </a:cubicBezTo>
                      <a:lnTo>
                        <a:pt x="4883" y="694"/>
                      </a:lnTo>
                      <a:cubicBezTo>
                        <a:pt x="3989" y="167"/>
                        <a:pt x="3090" y="1"/>
                        <a:pt x="231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3" name="Google Shape;1673;p54"/>
                <p:cNvSpPr/>
                <p:nvPr/>
              </p:nvSpPr>
              <p:spPr>
                <a:xfrm flipH="1">
                  <a:off x="6549105" y="2950917"/>
                  <a:ext cx="274840" cy="71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7" h="1704" extrusionOk="0">
                      <a:moveTo>
                        <a:pt x="0" y="1"/>
                      </a:moveTo>
                      <a:lnTo>
                        <a:pt x="0" y="1656"/>
                      </a:lnTo>
                      <a:lnTo>
                        <a:pt x="417" y="1667"/>
                      </a:lnTo>
                      <a:lnTo>
                        <a:pt x="5799" y="1679"/>
                      </a:lnTo>
                      <a:lnTo>
                        <a:pt x="5799" y="1703"/>
                      </a:lnTo>
                      <a:lnTo>
                        <a:pt x="6453" y="1667"/>
                      </a:lnTo>
                      <a:cubicBezTo>
                        <a:pt x="6477" y="1167"/>
                        <a:pt x="6513" y="667"/>
                        <a:pt x="6537" y="16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4" name="Google Shape;1674;p54"/>
                <p:cNvSpPr/>
                <p:nvPr/>
              </p:nvSpPr>
              <p:spPr>
                <a:xfrm flipH="1">
                  <a:off x="6704289" y="3326367"/>
                  <a:ext cx="48098" cy="367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" h="8740" extrusionOk="0">
                      <a:moveTo>
                        <a:pt x="60" y="0"/>
                      </a:moveTo>
                      <a:lnTo>
                        <a:pt x="1" y="48"/>
                      </a:lnTo>
                      <a:cubicBezTo>
                        <a:pt x="525" y="822"/>
                        <a:pt x="918" y="1024"/>
                        <a:pt x="1013" y="1072"/>
                      </a:cubicBezTo>
                      <a:lnTo>
                        <a:pt x="1072" y="8739"/>
                      </a:lnTo>
                      <a:lnTo>
                        <a:pt x="1144" y="8739"/>
                      </a:lnTo>
                      <a:lnTo>
                        <a:pt x="1096" y="1060"/>
                      </a:lnTo>
                      <a:lnTo>
                        <a:pt x="1096" y="1024"/>
                      </a:lnTo>
                      <a:lnTo>
                        <a:pt x="1072" y="1012"/>
                      </a:lnTo>
                      <a:cubicBezTo>
                        <a:pt x="1072" y="1012"/>
                        <a:pt x="644" y="846"/>
                        <a:pt x="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" name="Google Shape;1675;p54"/>
                <p:cNvSpPr/>
                <p:nvPr/>
              </p:nvSpPr>
              <p:spPr>
                <a:xfrm flipH="1">
                  <a:off x="5806234" y="2159064"/>
                  <a:ext cx="763431" cy="15367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58" h="36552" extrusionOk="0">
                      <a:moveTo>
                        <a:pt x="8764" y="1190"/>
                      </a:moveTo>
                      <a:lnTo>
                        <a:pt x="8811" y="1249"/>
                      </a:lnTo>
                      <a:cubicBezTo>
                        <a:pt x="8799" y="1249"/>
                        <a:pt x="6918" y="2987"/>
                        <a:pt x="7394" y="6940"/>
                      </a:cubicBezTo>
                      <a:lnTo>
                        <a:pt x="7323" y="6964"/>
                      </a:lnTo>
                      <a:cubicBezTo>
                        <a:pt x="6847" y="2952"/>
                        <a:pt x="8752" y="1201"/>
                        <a:pt x="8764" y="1190"/>
                      </a:cubicBezTo>
                      <a:close/>
                      <a:moveTo>
                        <a:pt x="4001" y="975"/>
                      </a:moveTo>
                      <a:cubicBezTo>
                        <a:pt x="4049" y="1035"/>
                        <a:pt x="4966" y="2392"/>
                        <a:pt x="4811" y="3285"/>
                      </a:cubicBezTo>
                      <a:cubicBezTo>
                        <a:pt x="4644" y="4107"/>
                        <a:pt x="3453" y="5238"/>
                        <a:pt x="3227" y="5428"/>
                      </a:cubicBezTo>
                      <a:cubicBezTo>
                        <a:pt x="3477" y="5595"/>
                        <a:pt x="4787" y="6559"/>
                        <a:pt x="4168" y="7690"/>
                      </a:cubicBezTo>
                      <a:cubicBezTo>
                        <a:pt x="3501" y="8905"/>
                        <a:pt x="2132" y="11631"/>
                        <a:pt x="2108" y="11655"/>
                      </a:cubicBezTo>
                      <a:lnTo>
                        <a:pt x="2049" y="11631"/>
                      </a:lnTo>
                      <a:cubicBezTo>
                        <a:pt x="2072" y="11607"/>
                        <a:pt x="3442" y="8857"/>
                        <a:pt x="4108" y="7655"/>
                      </a:cubicBezTo>
                      <a:cubicBezTo>
                        <a:pt x="4763" y="6464"/>
                        <a:pt x="3168" y="5476"/>
                        <a:pt x="3156" y="5476"/>
                      </a:cubicBezTo>
                      <a:lnTo>
                        <a:pt x="3108" y="5440"/>
                      </a:lnTo>
                      <a:lnTo>
                        <a:pt x="3144" y="5416"/>
                      </a:lnTo>
                      <a:cubicBezTo>
                        <a:pt x="3156" y="5392"/>
                        <a:pt x="4573" y="4130"/>
                        <a:pt x="4727" y="3273"/>
                      </a:cubicBezTo>
                      <a:cubicBezTo>
                        <a:pt x="4894" y="2404"/>
                        <a:pt x="3954" y="1035"/>
                        <a:pt x="3942" y="1023"/>
                      </a:cubicBezTo>
                      <a:lnTo>
                        <a:pt x="4001" y="975"/>
                      </a:lnTo>
                      <a:close/>
                      <a:moveTo>
                        <a:pt x="14062" y="14667"/>
                      </a:moveTo>
                      <a:lnTo>
                        <a:pt x="14074" y="14739"/>
                      </a:lnTo>
                      <a:cubicBezTo>
                        <a:pt x="13657" y="14834"/>
                        <a:pt x="13074" y="15013"/>
                        <a:pt x="13062" y="15144"/>
                      </a:cubicBezTo>
                      <a:cubicBezTo>
                        <a:pt x="13062" y="15144"/>
                        <a:pt x="13086" y="15203"/>
                        <a:pt x="13336" y="15275"/>
                      </a:cubicBezTo>
                      <a:cubicBezTo>
                        <a:pt x="13653" y="15366"/>
                        <a:pt x="14046" y="15396"/>
                        <a:pt x="14430" y="15396"/>
                      </a:cubicBezTo>
                      <a:cubicBezTo>
                        <a:pt x="15198" y="15396"/>
                        <a:pt x="15931" y="15275"/>
                        <a:pt x="15955" y="15275"/>
                      </a:cubicBezTo>
                      <a:lnTo>
                        <a:pt x="15967" y="15358"/>
                      </a:lnTo>
                      <a:cubicBezTo>
                        <a:pt x="15955" y="15358"/>
                        <a:pt x="15229" y="15477"/>
                        <a:pt x="14431" y="15477"/>
                      </a:cubicBezTo>
                      <a:cubicBezTo>
                        <a:pt x="14050" y="15477"/>
                        <a:pt x="13645" y="15441"/>
                        <a:pt x="13324" y="15358"/>
                      </a:cubicBezTo>
                      <a:cubicBezTo>
                        <a:pt x="13098" y="15298"/>
                        <a:pt x="12990" y="15215"/>
                        <a:pt x="12990" y="15132"/>
                      </a:cubicBezTo>
                      <a:cubicBezTo>
                        <a:pt x="13002" y="14894"/>
                        <a:pt x="13883" y="14703"/>
                        <a:pt x="14062" y="14667"/>
                      </a:cubicBezTo>
                      <a:close/>
                      <a:moveTo>
                        <a:pt x="2882" y="19061"/>
                      </a:moveTo>
                      <a:cubicBezTo>
                        <a:pt x="3364" y="19290"/>
                        <a:pt x="3764" y="19366"/>
                        <a:pt x="4084" y="19366"/>
                      </a:cubicBezTo>
                      <a:cubicBezTo>
                        <a:pt x="4711" y="19366"/>
                        <a:pt x="5025" y="19073"/>
                        <a:pt x="5025" y="19073"/>
                      </a:cubicBezTo>
                      <a:lnTo>
                        <a:pt x="5085" y="19132"/>
                      </a:lnTo>
                      <a:cubicBezTo>
                        <a:pt x="5073" y="19144"/>
                        <a:pt x="4751" y="19466"/>
                        <a:pt x="4096" y="19466"/>
                      </a:cubicBezTo>
                      <a:cubicBezTo>
                        <a:pt x="3763" y="19466"/>
                        <a:pt x="3346" y="19382"/>
                        <a:pt x="2846" y="19144"/>
                      </a:cubicBezTo>
                      <a:lnTo>
                        <a:pt x="2882" y="19061"/>
                      </a:lnTo>
                      <a:close/>
                      <a:moveTo>
                        <a:pt x="5937" y="1"/>
                      </a:moveTo>
                      <a:cubicBezTo>
                        <a:pt x="5008" y="1"/>
                        <a:pt x="3832" y="107"/>
                        <a:pt x="2346" y="392"/>
                      </a:cubicBezTo>
                      <a:cubicBezTo>
                        <a:pt x="2346" y="392"/>
                        <a:pt x="2322" y="547"/>
                        <a:pt x="2287" y="844"/>
                      </a:cubicBezTo>
                      <a:cubicBezTo>
                        <a:pt x="2287" y="856"/>
                        <a:pt x="2287" y="880"/>
                        <a:pt x="2275" y="916"/>
                      </a:cubicBezTo>
                      <a:cubicBezTo>
                        <a:pt x="2191" y="1511"/>
                        <a:pt x="2037" y="2606"/>
                        <a:pt x="1858" y="4083"/>
                      </a:cubicBezTo>
                      <a:cubicBezTo>
                        <a:pt x="1441" y="7524"/>
                        <a:pt x="834" y="13012"/>
                        <a:pt x="465" y="18954"/>
                      </a:cubicBezTo>
                      <a:lnTo>
                        <a:pt x="465" y="19025"/>
                      </a:lnTo>
                      <a:cubicBezTo>
                        <a:pt x="429" y="19525"/>
                        <a:pt x="405" y="20025"/>
                        <a:pt x="370" y="20537"/>
                      </a:cubicBezTo>
                      <a:cubicBezTo>
                        <a:pt x="72" y="25990"/>
                        <a:pt x="1" y="31741"/>
                        <a:pt x="441" y="36551"/>
                      </a:cubicBezTo>
                      <a:lnTo>
                        <a:pt x="7906" y="36551"/>
                      </a:lnTo>
                      <a:cubicBezTo>
                        <a:pt x="6573" y="36051"/>
                        <a:pt x="5085" y="35027"/>
                        <a:pt x="4692" y="32884"/>
                      </a:cubicBezTo>
                      <a:lnTo>
                        <a:pt x="4775" y="32872"/>
                      </a:lnTo>
                      <a:cubicBezTo>
                        <a:pt x="5192" y="35098"/>
                        <a:pt x="6799" y="36099"/>
                        <a:pt x="8156" y="36551"/>
                      </a:cubicBezTo>
                      <a:lnTo>
                        <a:pt x="9466" y="36551"/>
                      </a:lnTo>
                      <a:lnTo>
                        <a:pt x="9454" y="36503"/>
                      </a:lnTo>
                      <a:lnTo>
                        <a:pt x="7906" y="29252"/>
                      </a:lnTo>
                      <a:cubicBezTo>
                        <a:pt x="7811" y="29252"/>
                        <a:pt x="7704" y="29241"/>
                        <a:pt x="7609" y="29205"/>
                      </a:cubicBezTo>
                      <a:cubicBezTo>
                        <a:pt x="7549" y="29252"/>
                        <a:pt x="7192" y="29479"/>
                        <a:pt x="6740" y="30241"/>
                      </a:cubicBezTo>
                      <a:cubicBezTo>
                        <a:pt x="6394" y="30812"/>
                        <a:pt x="6073" y="30991"/>
                        <a:pt x="5847" y="31050"/>
                      </a:cubicBezTo>
                      <a:cubicBezTo>
                        <a:pt x="5799" y="31074"/>
                        <a:pt x="5739" y="31074"/>
                        <a:pt x="5704" y="31074"/>
                      </a:cubicBezTo>
                      <a:cubicBezTo>
                        <a:pt x="5620" y="31074"/>
                        <a:pt x="5549" y="31050"/>
                        <a:pt x="5501" y="31027"/>
                      </a:cubicBezTo>
                      <a:cubicBezTo>
                        <a:pt x="5370" y="30955"/>
                        <a:pt x="5323" y="30788"/>
                        <a:pt x="5311" y="30717"/>
                      </a:cubicBezTo>
                      <a:cubicBezTo>
                        <a:pt x="5256" y="30740"/>
                        <a:pt x="5160" y="30774"/>
                        <a:pt x="5053" y="30774"/>
                      </a:cubicBezTo>
                      <a:cubicBezTo>
                        <a:pt x="4998" y="30774"/>
                        <a:pt x="4939" y="30765"/>
                        <a:pt x="4882" y="30741"/>
                      </a:cubicBezTo>
                      <a:cubicBezTo>
                        <a:pt x="4751" y="30681"/>
                        <a:pt x="4668" y="30562"/>
                        <a:pt x="4608" y="30372"/>
                      </a:cubicBezTo>
                      <a:cubicBezTo>
                        <a:pt x="4551" y="30405"/>
                        <a:pt x="4430" y="30455"/>
                        <a:pt x="4310" y="30455"/>
                      </a:cubicBezTo>
                      <a:cubicBezTo>
                        <a:pt x="4257" y="30455"/>
                        <a:pt x="4204" y="30445"/>
                        <a:pt x="4156" y="30419"/>
                      </a:cubicBezTo>
                      <a:cubicBezTo>
                        <a:pt x="4049" y="30360"/>
                        <a:pt x="3989" y="30217"/>
                        <a:pt x="3977" y="30026"/>
                      </a:cubicBezTo>
                      <a:cubicBezTo>
                        <a:pt x="3954" y="29360"/>
                        <a:pt x="4656" y="27824"/>
                        <a:pt x="5263" y="27157"/>
                      </a:cubicBezTo>
                      <a:lnTo>
                        <a:pt x="5251" y="27157"/>
                      </a:lnTo>
                      <a:cubicBezTo>
                        <a:pt x="5249" y="27157"/>
                        <a:pt x="5243" y="27156"/>
                        <a:pt x="5234" y="27156"/>
                      </a:cubicBezTo>
                      <a:cubicBezTo>
                        <a:pt x="5201" y="27156"/>
                        <a:pt x="5123" y="27170"/>
                        <a:pt x="4966" y="27300"/>
                      </a:cubicBezTo>
                      <a:cubicBezTo>
                        <a:pt x="4644" y="27574"/>
                        <a:pt x="3573" y="28443"/>
                        <a:pt x="3573" y="28443"/>
                      </a:cubicBezTo>
                      <a:cubicBezTo>
                        <a:pt x="3564" y="28460"/>
                        <a:pt x="3447" y="28507"/>
                        <a:pt x="3316" y="28507"/>
                      </a:cubicBezTo>
                      <a:cubicBezTo>
                        <a:pt x="3263" y="28507"/>
                        <a:pt x="3207" y="28499"/>
                        <a:pt x="3156" y="28479"/>
                      </a:cubicBezTo>
                      <a:cubicBezTo>
                        <a:pt x="3061" y="28431"/>
                        <a:pt x="2989" y="28348"/>
                        <a:pt x="2965" y="28205"/>
                      </a:cubicBezTo>
                      <a:cubicBezTo>
                        <a:pt x="2870" y="27836"/>
                        <a:pt x="3299" y="27348"/>
                        <a:pt x="3561" y="27062"/>
                      </a:cubicBezTo>
                      <a:lnTo>
                        <a:pt x="3620" y="27002"/>
                      </a:lnTo>
                      <a:cubicBezTo>
                        <a:pt x="3942" y="26633"/>
                        <a:pt x="4299" y="26288"/>
                        <a:pt x="4716" y="25990"/>
                      </a:cubicBezTo>
                      <a:lnTo>
                        <a:pt x="4775" y="25943"/>
                      </a:lnTo>
                      <a:cubicBezTo>
                        <a:pt x="5132" y="25681"/>
                        <a:pt x="5537" y="25383"/>
                        <a:pt x="6001" y="25383"/>
                      </a:cubicBezTo>
                      <a:cubicBezTo>
                        <a:pt x="6132" y="25383"/>
                        <a:pt x="6251" y="25395"/>
                        <a:pt x="6382" y="25407"/>
                      </a:cubicBezTo>
                      <a:cubicBezTo>
                        <a:pt x="6502" y="25427"/>
                        <a:pt x="6619" y="25443"/>
                        <a:pt x="6731" y="25443"/>
                      </a:cubicBezTo>
                      <a:cubicBezTo>
                        <a:pt x="6820" y="25443"/>
                        <a:pt x="6906" y="25433"/>
                        <a:pt x="6990" y="25407"/>
                      </a:cubicBezTo>
                      <a:lnTo>
                        <a:pt x="7025" y="25407"/>
                      </a:lnTo>
                      <a:lnTo>
                        <a:pt x="5716" y="19537"/>
                      </a:lnTo>
                      <a:lnTo>
                        <a:pt x="7799" y="8714"/>
                      </a:lnTo>
                      <a:lnTo>
                        <a:pt x="12514" y="15453"/>
                      </a:lnTo>
                      <a:lnTo>
                        <a:pt x="7680" y="24800"/>
                      </a:lnTo>
                      <a:lnTo>
                        <a:pt x="7942" y="25109"/>
                      </a:lnTo>
                      <a:lnTo>
                        <a:pt x="7990" y="25169"/>
                      </a:lnTo>
                      <a:lnTo>
                        <a:pt x="9788" y="27193"/>
                      </a:lnTo>
                      <a:lnTo>
                        <a:pt x="9835" y="27252"/>
                      </a:lnTo>
                      <a:lnTo>
                        <a:pt x="10442" y="27943"/>
                      </a:lnTo>
                      <a:cubicBezTo>
                        <a:pt x="10442" y="27943"/>
                        <a:pt x="17324" y="19597"/>
                        <a:pt x="18003" y="15370"/>
                      </a:cubicBezTo>
                      <a:cubicBezTo>
                        <a:pt x="18003" y="15370"/>
                        <a:pt x="18158" y="14417"/>
                        <a:pt x="16991" y="12762"/>
                      </a:cubicBezTo>
                      <a:cubicBezTo>
                        <a:pt x="16086" y="11465"/>
                        <a:pt x="12097" y="5785"/>
                        <a:pt x="10371" y="3321"/>
                      </a:cubicBezTo>
                      <a:cubicBezTo>
                        <a:pt x="9883" y="2630"/>
                        <a:pt x="9585" y="2190"/>
                        <a:pt x="9585" y="2190"/>
                      </a:cubicBezTo>
                      <a:cubicBezTo>
                        <a:pt x="9585" y="2190"/>
                        <a:pt x="9585" y="2178"/>
                        <a:pt x="9597" y="2154"/>
                      </a:cubicBezTo>
                      <a:cubicBezTo>
                        <a:pt x="9645" y="1880"/>
                        <a:pt x="9752" y="582"/>
                        <a:pt x="7859" y="201"/>
                      </a:cubicBezTo>
                      <a:cubicBezTo>
                        <a:pt x="7384" y="84"/>
                        <a:pt x="6757" y="1"/>
                        <a:pt x="59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6" name="Google Shape;1676;p54"/>
                <p:cNvSpPr/>
                <p:nvPr/>
              </p:nvSpPr>
              <p:spPr>
                <a:xfrm flipH="1">
                  <a:off x="6354863" y="2960418"/>
                  <a:ext cx="94136" cy="17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406" extrusionOk="0">
                      <a:moveTo>
                        <a:pt x="36" y="1"/>
                      </a:moveTo>
                      <a:lnTo>
                        <a:pt x="0" y="72"/>
                      </a:lnTo>
                      <a:cubicBezTo>
                        <a:pt x="488" y="310"/>
                        <a:pt x="893" y="406"/>
                        <a:pt x="1238" y="406"/>
                      </a:cubicBezTo>
                      <a:cubicBezTo>
                        <a:pt x="1893" y="406"/>
                        <a:pt x="2215" y="84"/>
                        <a:pt x="2238" y="72"/>
                      </a:cubicBezTo>
                      <a:lnTo>
                        <a:pt x="2179" y="13"/>
                      </a:lnTo>
                      <a:cubicBezTo>
                        <a:pt x="2179" y="13"/>
                        <a:pt x="1855" y="306"/>
                        <a:pt x="1227" y="306"/>
                      </a:cubicBezTo>
                      <a:cubicBezTo>
                        <a:pt x="908" y="306"/>
                        <a:pt x="510" y="230"/>
                        <a:pt x="36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7" name="Google Shape;1677;p54"/>
                <p:cNvSpPr/>
                <p:nvPr/>
              </p:nvSpPr>
              <p:spPr>
                <a:xfrm flipH="1">
                  <a:off x="6359866" y="2200057"/>
                  <a:ext cx="123693" cy="4490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2" h="10681" extrusionOk="0">
                      <a:moveTo>
                        <a:pt x="1953" y="0"/>
                      </a:moveTo>
                      <a:lnTo>
                        <a:pt x="1894" y="48"/>
                      </a:lnTo>
                      <a:cubicBezTo>
                        <a:pt x="1906" y="60"/>
                        <a:pt x="2846" y="1429"/>
                        <a:pt x="2679" y="2298"/>
                      </a:cubicBezTo>
                      <a:cubicBezTo>
                        <a:pt x="2513" y="3155"/>
                        <a:pt x="1108" y="4417"/>
                        <a:pt x="1084" y="4429"/>
                      </a:cubicBezTo>
                      <a:lnTo>
                        <a:pt x="1060" y="4465"/>
                      </a:lnTo>
                      <a:lnTo>
                        <a:pt x="1108" y="4489"/>
                      </a:lnTo>
                      <a:cubicBezTo>
                        <a:pt x="1120" y="4513"/>
                        <a:pt x="2715" y="5501"/>
                        <a:pt x="2060" y="6680"/>
                      </a:cubicBezTo>
                      <a:cubicBezTo>
                        <a:pt x="1382" y="7906"/>
                        <a:pt x="12" y="10621"/>
                        <a:pt x="1" y="10656"/>
                      </a:cubicBezTo>
                      <a:lnTo>
                        <a:pt x="60" y="10680"/>
                      </a:lnTo>
                      <a:cubicBezTo>
                        <a:pt x="84" y="10656"/>
                        <a:pt x="1453" y="7930"/>
                        <a:pt x="2120" y="6715"/>
                      </a:cubicBezTo>
                      <a:cubicBezTo>
                        <a:pt x="2739" y="5584"/>
                        <a:pt x="1417" y="4608"/>
                        <a:pt x="1179" y="4453"/>
                      </a:cubicBezTo>
                      <a:cubicBezTo>
                        <a:pt x="1405" y="4239"/>
                        <a:pt x="2596" y="3132"/>
                        <a:pt x="2763" y="2310"/>
                      </a:cubicBezTo>
                      <a:cubicBezTo>
                        <a:pt x="2941" y="1417"/>
                        <a:pt x="2001" y="60"/>
                        <a:pt x="1953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" name="Google Shape;1678;p54"/>
                <p:cNvSpPr/>
                <p:nvPr/>
              </p:nvSpPr>
              <p:spPr>
                <a:xfrm flipH="1">
                  <a:off x="6158645" y="3216717"/>
                  <a:ext cx="285856" cy="2464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9" h="5862" extrusionOk="0">
                      <a:moveTo>
                        <a:pt x="5001" y="1"/>
                      </a:moveTo>
                      <a:lnTo>
                        <a:pt x="5005" y="6"/>
                      </a:lnTo>
                      <a:lnTo>
                        <a:pt x="5005" y="6"/>
                      </a:lnTo>
                      <a:cubicBezTo>
                        <a:pt x="5007" y="2"/>
                        <a:pt x="5006" y="1"/>
                        <a:pt x="5001" y="1"/>
                      </a:cubicBezTo>
                      <a:close/>
                      <a:moveTo>
                        <a:pt x="5005" y="6"/>
                      </a:moveTo>
                      <a:cubicBezTo>
                        <a:pt x="4998" y="17"/>
                        <a:pt x="4949" y="47"/>
                        <a:pt x="4894" y="84"/>
                      </a:cubicBezTo>
                      <a:lnTo>
                        <a:pt x="4870" y="96"/>
                      </a:lnTo>
                      <a:lnTo>
                        <a:pt x="4846" y="84"/>
                      </a:lnTo>
                      <a:cubicBezTo>
                        <a:pt x="4691" y="144"/>
                        <a:pt x="4465" y="203"/>
                        <a:pt x="4286" y="239"/>
                      </a:cubicBezTo>
                      <a:cubicBezTo>
                        <a:pt x="4179" y="263"/>
                        <a:pt x="4108" y="287"/>
                        <a:pt x="4048" y="298"/>
                      </a:cubicBezTo>
                      <a:cubicBezTo>
                        <a:pt x="3954" y="325"/>
                        <a:pt x="3860" y="335"/>
                        <a:pt x="3765" y="335"/>
                      </a:cubicBezTo>
                      <a:cubicBezTo>
                        <a:pt x="3645" y="335"/>
                        <a:pt x="3525" y="318"/>
                        <a:pt x="3405" y="298"/>
                      </a:cubicBezTo>
                      <a:cubicBezTo>
                        <a:pt x="3286" y="287"/>
                        <a:pt x="3155" y="275"/>
                        <a:pt x="3036" y="275"/>
                      </a:cubicBezTo>
                      <a:cubicBezTo>
                        <a:pt x="2584" y="275"/>
                        <a:pt x="2203" y="572"/>
                        <a:pt x="1858" y="822"/>
                      </a:cubicBezTo>
                      <a:lnTo>
                        <a:pt x="1798" y="870"/>
                      </a:lnTo>
                      <a:cubicBezTo>
                        <a:pt x="1393" y="1168"/>
                        <a:pt x="1036" y="1489"/>
                        <a:pt x="715" y="1870"/>
                      </a:cubicBezTo>
                      <a:lnTo>
                        <a:pt x="655" y="1930"/>
                      </a:lnTo>
                      <a:cubicBezTo>
                        <a:pt x="429" y="2180"/>
                        <a:pt x="0" y="2668"/>
                        <a:pt x="72" y="3013"/>
                      </a:cubicBezTo>
                      <a:cubicBezTo>
                        <a:pt x="107" y="3120"/>
                        <a:pt x="143" y="3192"/>
                        <a:pt x="226" y="3239"/>
                      </a:cubicBezTo>
                      <a:cubicBezTo>
                        <a:pt x="265" y="3259"/>
                        <a:pt x="308" y="3266"/>
                        <a:pt x="349" y="3266"/>
                      </a:cubicBezTo>
                      <a:cubicBezTo>
                        <a:pt x="459" y="3266"/>
                        <a:pt x="560" y="3215"/>
                        <a:pt x="560" y="3215"/>
                      </a:cubicBezTo>
                      <a:cubicBezTo>
                        <a:pt x="560" y="3215"/>
                        <a:pt x="1619" y="2358"/>
                        <a:pt x="1953" y="2084"/>
                      </a:cubicBezTo>
                      <a:cubicBezTo>
                        <a:pt x="2074" y="1981"/>
                        <a:pt x="2174" y="1930"/>
                        <a:pt x="2252" y="1930"/>
                      </a:cubicBezTo>
                      <a:cubicBezTo>
                        <a:pt x="2273" y="1930"/>
                        <a:pt x="2292" y="1934"/>
                        <a:pt x="2310" y="1941"/>
                      </a:cubicBezTo>
                      <a:cubicBezTo>
                        <a:pt x="2370" y="1953"/>
                        <a:pt x="2370" y="2001"/>
                        <a:pt x="2370" y="2013"/>
                      </a:cubicBezTo>
                      <a:lnTo>
                        <a:pt x="2370" y="2025"/>
                      </a:lnTo>
                      <a:lnTo>
                        <a:pt x="2346" y="2049"/>
                      </a:lnTo>
                      <a:cubicBezTo>
                        <a:pt x="1739" y="2680"/>
                        <a:pt x="1036" y="4216"/>
                        <a:pt x="1060" y="4870"/>
                      </a:cubicBezTo>
                      <a:cubicBezTo>
                        <a:pt x="1060" y="5037"/>
                        <a:pt x="1096" y="5156"/>
                        <a:pt x="1191" y="5204"/>
                      </a:cubicBezTo>
                      <a:cubicBezTo>
                        <a:pt x="1227" y="5222"/>
                        <a:pt x="1269" y="5229"/>
                        <a:pt x="1312" y="5229"/>
                      </a:cubicBezTo>
                      <a:cubicBezTo>
                        <a:pt x="1409" y="5229"/>
                        <a:pt x="1510" y="5193"/>
                        <a:pt x="1560" y="5168"/>
                      </a:cubicBezTo>
                      <a:cubicBezTo>
                        <a:pt x="1608" y="5049"/>
                        <a:pt x="2203" y="3311"/>
                        <a:pt x="3036" y="2763"/>
                      </a:cubicBezTo>
                      <a:lnTo>
                        <a:pt x="3060" y="2799"/>
                      </a:lnTo>
                      <a:cubicBezTo>
                        <a:pt x="2322" y="3299"/>
                        <a:pt x="1750" y="4811"/>
                        <a:pt x="1631" y="5144"/>
                      </a:cubicBezTo>
                      <a:lnTo>
                        <a:pt x="1667" y="5120"/>
                      </a:lnTo>
                      <a:lnTo>
                        <a:pt x="1679" y="5168"/>
                      </a:lnTo>
                      <a:cubicBezTo>
                        <a:pt x="1727" y="5359"/>
                        <a:pt x="1798" y="5478"/>
                        <a:pt x="1905" y="5537"/>
                      </a:cubicBezTo>
                      <a:cubicBezTo>
                        <a:pt x="1946" y="5556"/>
                        <a:pt x="1989" y="5563"/>
                        <a:pt x="2032" y="5563"/>
                      </a:cubicBezTo>
                      <a:cubicBezTo>
                        <a:pt x="2179" y="5563"/>
                        <a:pt x="2322" y="5478"/>
                        <a:pt x="2322" y="5478"/>
                      </a:cubicBezTo>
                      <a:lnTo>
                        <a:pt x="2370" y="5454"/>
                      </a:lnTo>
                      <a:lnTo>
                        <a:pt x="2370" y="5466"/>
                      </a:lnTo>
                      <a:cubicBezTo>
                        <a:pt x="2453" y="5263"/>
                        <a:pt x="3084" y="3787"/>
                        <a:pt x="3917" y="3323"/>
                      </a:cubicBezTo>
                      <a:lnTo>
                        <a:pt x="3941" y="3370"/>
                      </a:lnTo>
                      <a:cubicBezTo>
                        <a:pt x="3084" y="3858"/>
                        <a:pt x="2405" y="5501"/>
                        <a:pt x="2405" y="5513"/>
                      </a:cubicBezTo>
                      <a:lnTo>
                        <a:pt x="2370" y="5501"/>
                      </a:lnTo>
                      <a:lnTo>
                        <a:pt x="2370" y="5513"/>
                      </a:lnTo>
                      <a:cubicBezTo>
                        <a:pt x="2370" y="5513"/>
                        <a:pt x="2381" y="5740"/>
                        <a:pt x="2524" y="5823"/>
                      </a:cubicBezTo>
                      <a:cubicBezTo>
                        <a:pt x="2553" y="5844"/>
                        <a:pt x="2603" y="5861"/>
                        <a:pt x="2669" y="5861"/>
                      </a:cubicBezTo>
                      <a:cubicBezTo>
                        <a:pt x="2713" y="5861"/>
                        <a:pt x="2765" y="5854"/>
                        <a:pt x="2822" y="5835"/>
                      </a:cubicBezTo>
                      <a:cubicBezTo>
                        <a:pt x="2989" y="5799"/>
                        <a:pt x="3334" y="5644"/>
                        <a:pt x="3679" y="5061"/>
                      </a:cubicBezTo>
                      <a:cubicBezTo>
                        <a:pt x="4179" y="4204"/>
                        <a:pt x="4572" y="4013"/>
                        <a:pt x="4584" y="4013"/>
                      </a:cubicBezTo>
                      <a:lnTo>
                        <a:pt x="4608" y="4013"/>
                      </a:lnTo>
                      <a:cubicBezTo>
                        <a:pt x="4717" y="4040"/>
                        <a:pt x="4819" y="4053"/>
                        <a:pt x="4915" y="4053"/>
                      </a:cubicBezTo>
                      <a:cubicBezTo>
                        <a:pt x="5530" y="4053"/>
                        <a:pt x="5880" y="3543"/>
                        <a:pt x="6096" y="3204"/>
                      </a:cubicBezTo>
                      <a:lnTo>
                        <a:pt x="6096" y="3192"/>
                      </a:lnTo>
                      <a:cubicBezTo>
                        <a:pt x="6144" y="3120"/>
                        <a:pt x="6215" y="2965"/>
                        <a:pt x="6299" y="2799"/>
                      </a:cubicBezTo>
                      <a:cubicBezTo>
                        <a:pt x="6394" y="2596"/>
                        <a:pt x="6501" y="2358"/>
                        <a:pt x="6620" y="2168"/>
                      </a:cubicBezTo>
                      <a:cubicBezTo>
                        <a:pt x="6632" y="2132"/>
                        <a:pt x="6715" y="2084"/>
                        <a:pt x="6799" y="2025"/>
                      </a:cubicBezTo>
                      <a:lnTo>
                        <a:pt x="5005" y="6"/>
                      </a:lnTo>
                      <a:close/>
                    </a:path>
                  </a:pathLst>
                </a:custGeom>
                <a:solidFill>
                  <a:srgbClr val="F9ECDD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54"/>
                <p:cNvSpPr/>
                <p:nvPr/>
              </p:nvSpPr>
              <p:spPr>
                <a:xfrm flipH="1">
                  <a:off x="6155618" y="3212723"/>
                  <a:ext cx="292414" cy="250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5" h="5966" extrusionOk="0">
                      <a:moveTo>
                        <a:pt x="5097" y="1"/>
                      </a:moveTo>
                      <a:cubicBezTo>
                        <a:pt x="5085" y="12"/>
                        <a:pt x="5037" y="36"/>
                        <a:pt x="4990" y="72"/>
                      </a:cubicBezTo>
                      <a:lnTo>
                        <a:pt x="4966" y="84"/>
                      </a:lnTo>
                      <a:cubicBezTo>
                        <a:pt x="4811" y="155"/>
                        <a:pt x="4573" y="203"/>
                        <a:pt x="4382" y="251"/>
                      </a:cubicBezTo>
                      <a:cubicBezTo>
                        <a:pt x="4299" y="262"/>
                        <a:pt x="4216" y="274"/>
                        <a:pt x="4156" y="310"/>
                      </a:cubicBezTo>
                      <a:lnTo>
                        <a:pt x="4132" y="310"/>
                      </a:lnTo>
                      <a:cubicBezTo>
                        <a:pt x="4050" y="334"/>
                        <a:pt x="3969" y="343"/>
                        <a:pt x="3887" y="343"/>
                      </a:cubicBezTo>
                      <a:cubicBezTo>
                        <a:pt x="3766" y="343"/>
                        <a:pt x="3646" y="324"/>
                        <a:pt x="3525" y="310"/>
                      </a:cubicBezTo>
                      <a:cubicBezTo>
                        <a:pt x="3423" y="300"/>
                        <a:pt x="3303" y="272"/>
                        <a:pt x="3188" y="272"/>
                      </a:cubicBezTo>
                      <a:cubicBezTo>
                        <a:pt x="3169" y="272"/>
                        <a:pt x="3151" y="273"/>
                        <a:pt x="3132" y="274"/>
                      </a:cubicBezTo>
                      <a:cubicBezTo>
                        <a:pt x="2668" y="274"/>
                        <a:pt x="2275" y="572"/>
                        <a:pt x="1918" y="846"/>
                      </a:cubicBezTo>
                      <a:lnTo>
                        <a:pt x="1846" y="893"/>
                      </a:lnTo>
                      <a:cubicBezTo>
                        <a:pt x="1453" y="1191"/>
                        <a:pt x="1072" y="1525"/>
                        <a:pt x="751" y="1906"/>
                      </a:cubicBezTo>
                      <a:lnTo>
                        <a:pt x="691" y="1965"/>
                      </a:lnTo>
                      <a:cubicBezTo>
                        <a:pt x="441" y="2239"/>
                        <a:pt x="1" y="2739"/>
                        <a:pt x="96" y="3108"/>
                      </a:cubicBezTo>
                      <a:cubicBezTo>
                        <a:pt x="120" y="3239"/>
                        <a:pt x="179" y="3334"/>
                        <a:pt x="287" y="3370"/>
                      </a:cubicBezTo>
                      <a:cubicBezTo>
                        <a:pt x="341" y="3399"/>
                        <a:pt x="399" y="3409"/>
                        <a:pt x="455" y="3409"/>
                      </a:cubicBezTo>
                      <a:cubicBezTo>
                        <a:pt x="583" y="3409"/>
                        <a:pt x="695" y="3354"/>
                        <a:pt x="703" y="3346"/>
                      </a:cubicBezTo>
                      <a:cubicBezTo>
                        <a:pt x="703" y="3346"/>
                        <a:pt x="1775" y="2465"/>
                        <a:pt x="2108" y="2203"/>
                      </a:cubicBezTo>
                      <a:cubicBezTo>
                        <a:pt x="2299" y="2048"/>
                        <a:pt x="2370" y="2048"/>
                        <a:pt x="2382" y="2048"/>
                      </a:cubicBezTo>
                      <a:lnTo>
                        <a:pt x="2406" y="2048"/>
                      </a:lnTo>
                      <a:cubicBezTo>
                        <a:pt x="1787" y="2703"/>
                        <a:pt x="1096" y="4251"/>
                        <a:pt x="1108" y="4918"/>
                      </a:cubicBezTo>
                      <a:cubicBezTo>
                        <a:pt x="1108" y="5120"/>
                        <a:pt x="1168" y="5251"/>
                        <a:pt x="1287" y="5311"/>
                      </a:cubicBezTo>
                      <a:cubicBezTo>
                        <a:pt x="1338" y="5336"/>
                        <a:pt x="1393" y="5346"/>
                        <a:pt x="1446" y="5346"/>
                      </a:cubicBezTo>
                      <a:cubicBezTo>
                        <a:pt x="1568" y="5346"/>
                        <a:pt x="1685" y="5296"/>
                        <a:pt x="1751" y="5263"/>
                      </a:cubicBezTo>
                      <a:cubicBezTo>
                        <a:pt x="1787" y="5454"/>
                        <a:pt x="1882" y="5573"/>
                        <a:pt x="2013" y="5632"/>
                      </a:cubicBezTo>
                      <a:cubicBezTo>
                        <a:pt x="2066" y="5659"/>
                        <a:pt x="2121" y="5668"/>
                        <a:pt x="2173" y="5668"/>
                      </a:cubicBezTo>
                      <a:cubicBezTo>
                        <a:pt x="2284" y="5668"/>
                        <a:pt x="2385" y="5625"/>
                        <a:pt x="2442" y="5608"/>
                      </a:cubicBezTo>
                      <a:cubicBezTo>
                        <a:pt x="2465" y="5680"/>
                        <a:pt x="2501" y="5846"/>
                        <a:pt x="2644" y="5918"/>
                      </a:cubicBezTo>
                      <a:cubicBezTo>
                        <a:pt x="2680" y="5954"/>
                        <a:pt x="2763" y="5966"/>
                        <a:pt x="2835" y="5966"/>
                      </a:cubicBezTo>
                      <a:cubicBezTo>
                        <a:pt x="2882" y="5966"/>
                        <a:pt x="2942" y="5966"/>
                        <a:pt x="2977" y="5954"/>
                      </a:cubicBezTo>
                      <a:cubicBezTo>
                        <a:pt x="3204" y="5894"/>
                        <a:pt x="3537" y="5715"/>
                        <a:pt x="3870" y="5132"/>
                      </a:cubicBezTo>
                      <a:cubicBezTo>
                        <a:pt x="4323" y="4370"/>
                        <a:pt x="4680" y="4144"/>
                        <a:pt x="4740" y="4108"/>
                      </a:cubicBezTo>
                      <a:cubicBezTo>
                        <a:pt x="4847" y="4132"/>
                        <a:pt x="4942" y="4144"/>
                        <a:pt x="5037" y="4144"/>
                      </a:cubicBezTo>
                      <a:cubicBezTo>
                        <a:pt x="5070" y="4147"/>
                        <a:pt x="5102" y="4148"/>
                        <a:pt x="5133" y="4148"/>
                      </a:cubicBezTo>
                      <a:cubicBezTo>
                        <a:pt x="5706" y="4148"/>
                        <a:pt x="6049" y="3650"/>
                        <a:pt x="6264" y="3334"/>
                      </a:cubicBezTo>
                      <a:cubicBezTo>
                        <a:pt x="6323" y="3239"/>
                        <a:pt x="6395" y="3096"/>
                        <a:pt x="6466" y="2929"/>
                      </a:cubicBezTo>
                      <a:cubicBezTo>
                        <a:pt x="6573" y="2715"/>
                        <a:pt x="6680" y="2477"/>
                        <a:pt x="6799" y="2298"/>
                      </a:cubicBezTo>
                      <a:cubicBezTo>
                        <a:pt x="6811" y="2287"/>
                        <a:pt x="6895" y="2215"/>
                        <a:pt x="6954" y="2167"/>
                      </a:cubicBezTo>
                      <a:lnTo>
                        <a:pt x="6918" y="2108"/>
                      </a:lnTo>
                      <a:cubicBezTo>
                        <a:pt x="6823" y="2179"/>
                        <a:pt x="6764" y="2227"/>
                        <a:pt x="6740" y="2239"/>
                      </a:cubicBezTo>
                      <a:cubicBezTo>
                        <a:pt x="6621" y="2441"/>
                        <a:pt x="6502" y="2679"/>
                        <a:pt x="6406" y="2882"/>
                      </a:cubicBezTo>
                      <a:cubicBezTo>
                        <a:pt x="6335" y="3048"/>
                        <a:pt x="6264" y="3191"/>
                        <a:pt x="6216" y="3275"/>
                      </a:cubicBezTo>
                      <a:lnTo>
                        <a:pt x="6216" y="3287"/>
                      </a:lnTo>
                      <a:cubicBezTo>
                        <a:pt x="6000" y="3605"/>
                        <a:pt x="5634" y="4127"/>
                        <a:pt x="5033" y="4127"/>
                      </a:cubicBezTo>
                      <a:cubicBezTo>
                        <a:pt x="4937" y="4127"/>
                        <a:pt x="4836" y="4114"/>
                        <a:pt x="4728" y="4084"/>
                      </a:cubicBezTo>
                      <a:lnTo>
                        <a:pt x="4692" y="4084"/>
                      </a:lnTo>
                      <a:cubicBezTo>
                        <a:pt x="4680" y="4108"/>
                        <a:pt x="4299" y="4299"/>
                        <a:pt x="3787" y="5144"/>
                      </a:cubicBezTo>
                      <a:cubicBezTo>
                        <a:pt x="3442" y="5727"/>
                        <a:pt x="3120" y="5894"/>
                        <a:pt x="2942" y="5918"/>
                      </a:cubicBezTo>
                      <a:cubicBezTo>
                        <a:pt x="2894" y="5931"/>
                        <a:pt x="2849" y="5936"/>
                        <a:pt x="2808" y="5936"/>
                      </a:cubicBezTo>
                      <a:cubicBezTo>
                        <a:pt x="2738" y="5936"/>
                        <a:pt x="2682" y="5921"/>
                        <a:pt x="2644" y="5906"/>
                      </a:cubicBezTo>
                      <a:cubicBezTo>
                        <a:pt x="2489" y="5811"/>
                        <a:pt x="2477" y="5596"/>
                        <a:pt x="2477" y="5596"/>
                      </a:cubicBezTo>
                      <a:lnTo>
                        <a:pt x="2477" y="5573"/>
                      </a:lnTo>
                      <a:lnTo>
                        <a:pt x="2525" y="5596"/>
                      </a:lnTo>
                      <a:cubicBezTo>
                        <a:pt x="2525" y="5573"/>
                        <a:pt x="3192" y="3941"/>
                        <a:pt x="4061" y="3453"/>
                      </a:cubicBezTo>
                      <a:lnTo>
                        <a:pt x="4025" y="3406"/>
                      </a:lnTo>
                      <a:cubicBezTo>
                        <a:pt x="3192" y="3882"/>
                        <a:pt x="2573" y="5334"/>
                        <a:pt x="2477" y="5549"/>
                      </a:cubicBezTo>
                      <a:lnTo>
                        <a:pt x="2477" y="5537"/>
                      </a:lnTo>
                      <a:lnTo>
                        <a:pt x="2430" y="5561"/>
                      </a:lnTo>
                      <a:cubicBezTo>
                        <a:pt x="2430" y="5561"/>
                        <a:pt x="2297" y="5642"/>
                        <a:pt x="2143" y="5642"/>
                      </a:cubicBezTo>
                      <a:cubicBezTo>
                        <a:pt x="2100" y="5642"/>
                        <a:pt x="2056" y="5636"/>
                        <a:pt x="2013" y="5620"/>
                      </a:cubicBezTo>
                      <a:cubicBezTo>
                        <a:pt x="1894" y="5573"/>
                        <a:pt x="1823" y="5442"/>
                        <a:pt x="1799" y="5251"/>
                      </a:cubicBezTo>
                      <a:lnTo>
                        <a:pt x="1775" y="5204"/>
                      </a:lnTo>
                      <a:lnTo>
                        <a:pt x="1751" y="5215"/>
                      </a:lnTo>
                      <a:cubicBezTo>
                        <a:pt x="1870" y="4894"/>
                        <a:pt x="2454" y="3370"/>
                        <a:pt x="3180" y="2882"/>
                      </a:cubicBezTo>
                      <a:lnTo>
                        <a:pt x="3144" y="2834"/>
                      </a:lnTo>
                      <a:cubicBezTo>
                        <a:pt x="2311" y="3394"/>
                        <a:pt x="1715" y="5132"/>
                        <a:pt x="1680" y="5251"/>
                      </a:cubicBezTo>
                      <a:cubicBezTo>
                        <a:pt x="1619" y="5281"/>
                        <a:pt x="1529" y="5317"/>
                        <a:pt x="1441" y="5317"/>
                      </a:cubicBezTo>
                      <a:cubicBezTo>
                        <a:pt x="1391" y="5317"/>
                        <a:pt x="1342" y="5305"/>
                        <a:pt x="1299" y="5275"/>
                      </a:cubicBezTo>
                      <a:cubicBezTo>
                        <a:pt x="1215" y="5239"/>
                        <a:pt x="1168" y="5108"/>
                        <a:pt x="1168" y="4953"/>
                      </a:cubicBezTo>
                      <a:cubicBezTo>
                        <a:pt x="1156" y="4299"/>
                        <a:pt x="1846" y="2751"/>
                        <a:pt x="2465" y="2120"/>
                      </a:cubicBezTo>
                      <a:lnTo>
                        <a:pt x="2477" y="2108"/>
                      </a:lnTo>
                      <a:lnTo>
                        <a:pt x="2477" y="2096"/>
                      </a:lnTo>
                      <a:cubicBezTo>
                        <a:pt x="2477" y="2096"/>
                        <a:pt x="2465" y="2036"/>
                        <a:pt x="2418" y="2013"/>
                      </a:cubicBezTo>
                      <a:cubicBezTo>
                        <a:pt x="2407" y="2009"/>
                        <a:pt x="2396" y="2007"/>
                        <a:pt x="2384" y="2007"/>
                      </a:cubicBezTo>
                      <a:cubicBezTo>
                        <a:pt x="2311" y="2007"/>
                        <a:pt x="2203" y="2066"/>
                        <a:pt x="2061" y="2167"/>
                      </a:cubicBezTo>
                      <a:cubicBezTo>
                        <a:pt x="1727" y="2429"/>
                        <a:pt x="680" y="3299"/>
                        <a:pt x="680" y="3299"/>
                      </a:cubicBezTo>
                      <a:cubicBezTo>
                        <a:pt x="680" y="3299"/>
                        <a:pt x="582" y="3345"/>
                        <a:pt x="474" y="3345"/>
                      </a:cubicBezTo>
                      <a:cubicBezTo>
                        <a:pt x="427" y="3345"/>
                        <a:pt x="378" y="3336"/>
                        <a:pt x="334" y="3310"/>
                      </a:cubicBezTo>
                      <a:cubicBezTo>
                        <a:pt x="263" y="3287"/>
                        <a:pt x="215" y="3215"/>
                        <a:pt x="179" y="3096"/>
                      </a:cubicBezTo>
                      <a:cubicBezTo>
                        <a:pt x="108" y="2751"/>
                        <a:pt x="525" y="2275"/>
                        <a:pt x="763" y="2001"/>
                      </a:cubicBezTo>
                      <a:lnTo>
                        <a:pt x="822" y="1941"/>
                      </a:lnTo>
                      <a:cubicBezTo>
                        <a:pt x="1144" y="1572"/>
                        <a:pt x="1513" y="1251"/>
                        <a:pt x="1918" y="953"/>
                      </a:cubicBezTo>
                      <a:lnTo>
                        <a:pt x="1977" y="905"/>
                      </a:lnTo>
                      <a:cubicBezTo>
                        <a:pt x="2311" y="655"/>
                        <a:pt x="2704" y="358"/>
                        <a:pt x="3144" y="358"/>
                      </a:cubicBezTo>
                      <a:cubicBezTo>
                        <a:pt x="3263" y="358"/>
                        <a:pt x="3406" y="370"/>
                        <a:pt x="3525" y="382"/>
                      </a:cubicBezTo>
                      <a:cubicBezTo>
                        <a:pt x="3638" y="402"/>
                        <a:pt x="3759" y="418"/>
                        <a:pt x="3879" y="418"/>
                      </a:cubicBezTo>
                      <a:cubicBezTo>
                        <a:pt x="3973" y="418"/>
                        <a:pt x="4067" y="408"/>
                        <a:pt x="4156" y="382"/>
                      </a:cubicBezTo>
                      <a:cubicBezTo>
                        <a:pt x="4216" y="370"/>
                        <a:pt x="4299" y="358"/>
                        <a:pt x="4394" y="322"/>
                      </a:cubicBezTo>
                      <a:cubicBezTo>
                        <a:pt x="4573" y="274"/>
                        <a:pt x="4811" y="239"/>
                        <a:pt x="4966" y="155"/>
                      </a:cubicBezTo>
                      <a:lnTo>
                        <a:pt x="4978" y="179"/>
                      </a:lnTo>
                      <a:lnTo>
                        <a:pt x="5013" y="155"/>
                      </a:lnTo>
                      <a:cubicBezTo>
                        <a:pt x="5073" y="120"/>
                        <a:pt x="5121" y="72"/>
                        <a:pt x="5144" y="60"/>
                      </a:cubicBezTo>
                      <a:lnTo>
                        <a:pt x="5097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54"/>
                <p:cNvSpPr/>
                <p:nvPr/>
              </p:nvSpPr>
              <p:spPr>
                <a:xfrm flipH="1">
                  <a:off x="6132115" y="2247609"/>
                  <a:ext cx="33551" cy="50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1191" extrusionOk="0">
                      <a:moveTo>
                        <a:pt x="0" y="0"/>
                      </a:moveTo>
                      <a:lnTo>
                        <a:pt x="0" y="60"/>
                      </a:lnTo>
                      <a:cubicBezTo>
                        <a:pt x="0" y="60"/>
                        <a:pt x="321" y="488"/>
                        <a:pt x="798" y="119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" name="Google Shape;1681;p54"/>
                <p:cNvSpPr/>
                <p:nvPr/>
              </p:nvSpPr>
              <p:spPr>
                <a:xfrm flipH="1">
                  <a:off x="6199175" y="2208045"/>
                  <a:ext cx="82658" cy="242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6" h="5776" extrusionOk="0">
                      <a:moveTo>
                        <a:pt x="1918" y="1"/>
                      </a:moveTo>
                      <a:cubicBezTo>
                        <a:pt x="1906" y="25"/>
                        <a:pt x="1" y="1787"/>
                        <a:pt x="477" y="5775"/>
                      </a:cubicBezTo>
                      <a:lnTo>
                        <a:pt x="548" y="5763"/>
                      </a:lnTo>
                      <a:cubicBezTo>
                        <a:pt x="72" y="1822"/>
                        <a:pt x="1953" y="84"/>
                        <a:pt x="1965" y="60"/>
                      </a:cubicBezTo>
                      <a:lnTo>
                        <a:pt x="1918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82" name="Google Shape;1682;p54"/>
              <p:cNvSpPr/>
              <p:nvPr/>
            </p:nvSpPr>
            <p:spPr>
              <a:xfrm flipH="1">
                <a:off x="5898811" y="2775216"/>
                <a:ext cx="125210" cy="33594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799" extrusionOk="0">
                    <a:moveTo>
                      <a:pt x="1072" y="0"/>
                    </a:moveTo>
                    <a:cubicBezTo>
                      <a:pt x="893" y="24"/>
                      <a:pt x="12" y="227"/>
                      <a:pt x="0" y="465"/>
                    </a:cubicBezTo>
                    <a:cubicBezTo>
                      <a:pt x="0" y="548"/>
                      <a:pt x="108" y="620"/>
                      <a:pt x="322" y="679"/>
                    </a:cubicBezTo>
                    <a:cubicBezTo>
                      <a:pt x="655" y="774"/>
                      <a:pt x="1060" y="798"/>
                      <a:pt x="1441" y="798"/>
                    </a:cubicBezTo>
                    <a:cubicBezTo>
                      <a:pt x="2215" y="798"/>
                      <a:pt x="2965" y="679"/>
                      <a:pt x="2977" y="679"/>
                    </a:cubicBezTo>
                    <a:lnTo>
                      <a:pt x="2965" y="608"/>
                    </a:lnTo>
                    <a:cubicBezTo>
                      <a:pt x="2949" y="608"/>
                      <a:pt x="2214" y="729"/>
                      <a:pt x="1443" y="729"/>
                    </a:cubicBezTo>
                    <a:cubicBezTo>
                      <a:pt x="1057" y="729"/>
                      <a:pt x="663" y="699"/>
                      <a:pt x="346" y="608"/>
                    </a:cubicBezTo>
                    <a:cubicBezTo>
                      <a:pt x="84" y="536"/>
                      <a:pt x="72" y="477"/>
                      <a:pt x="72" y="465"/>
                    </a:cubicBezTo>
                    <a:cubicBezTo>
                      <a:pt x="84" y="346"/>
                      <a:pt x="667" y="167"/>
                      <a:pt x="1084" y="72"/>
                    </a:cubicBezTo>
                    <a:lnTo>
                      <a:pt x="1072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54"/>
              <p:cNvSpPr/>
              <p:nvPr/>
            </p:nvSpPr>
            <p:spPr>
              <a:xfrm>
                <a:off x="7731959" y="1841513"/>
                <a:ext cx="383997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501" extrusionOk="0">
                    <a:moveTo>
                      <a:pt x="1" y="0"/>
                    </a:moveTo>
                    <a:lnTo>
                      <a:pt x="1" y="500"/>
                    </a:lnTo>
                    <a:lnTo>
                      <a:pt x="9133" y="500"/>
                    </a:lnTo>
                    <a:lnTo>
                      <a:pt x="91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54"/>
              <p:cNvSpPr/>
              <p:nvPr/>
            </p:nvSpPr>
            <p:spPr>
              <a:xfrm>
                <a:off x="8153448" y="1841513"/>
                <a:ext cx="54112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501" extrusionOk="0">
                    <a:moveTo>
                      <a:pt x="1" y="0"/>
                    </a:moveTo>
                    <a:lnTo>
                      <a:pt x="1" y="500"/>
                    </a:lnTo>
                    <a:lnTo>
                      <a:pt x="1287" y="500"/>
                    </a:lnTo>
                    <a:lnTo>
                      <a:pt x="12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54"/>
              <p:cNvSpPr/>
              <p:nvPr/>
            </p:nvSpPr>
            <p:spPr>
              <a:xfrm>
                <a:off x="7898158" y="2081289"/>
                <a:ext cx="310418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7383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7383" y="501"/>
                    </a:lnTo>
                    <a:lnTo>
                      <a:pt x="738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54"/>
              <p:cNvSpPr/>
              <p:nvPr/>
            </p:nvSpPr>
            <p:spPr>
              <a:xfrm>
                <a:off x="7731959" y="2081289"/>
                <a:ext cx="137739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3275" y="501"/>
                    </a:lnTo>
                    <a:lnTo>
                      <a:pt x="327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54"/>
              <p:cNvSpPr/>
              <p:nvPr/>
            </p:nvSpPr>
            <p:spPr>
              <a:xfrm>
                <a:off x="7731959" y="2161382"/>
                <a:ext cx="259376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6168" y="501"/>
                    </a:lnTo>
                    <a:lnTo>
                      <a:pt x="6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54"/>
              <p:cNvSpPr/>
              <p:nvPr/>
            </p:nvSpPr>
            <p:spPr>
              <a:xfrm>
                <a:off x="7731959" y="2001196"/>
                <a:ext cx="475613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11312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11312" y="501"/>
                    </a:lnTo>
                    <a:lnTo>
                      <a:pt x="1131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54"/>
              <p:cNvSpPr/>
              <p:nvPr/>
            </p:nvSpPr>
            <p:spPr>
              <a:xfrm>
                <a:off x="7731959" y="1921607"/>
                <a:ext cx="236335" cy="21569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513" extrusionOk="0">
                    <a:moveTo>
                      <a:pt x="1" y="0"/>
                    </a:moveTo>
                    <a:lnTo>
                      <a:pt x="1" y="512"/>
                    </a:lnTo>
                    <a:lnTo>
                      <a:pt x="5621" y="512"/>
                    </a:lnTo>
                    <a:lnTo>
                      <a:pt x="56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54"/>
              <p:cNvSpPr/>
              <p:nvPr/>
            </p:nvSpPr>
            <p:spPr>
              <a:xfrm>
                <a:off x="8021809" y="1921607"/>
                <a:ext cx="186764" cy="21569"/>
              </a:xfrm>
              <a:custGeom>
                <a:avLst/>
                <a:gdLst/>
                <a:ahLst/>
                <a:cxnLst/>
                <a:rect l="l" t="t" r="r" b="b"/>
                <a:pathLst>
                  <a:path w="4442" h="513" extrusionOk="0">
                    <a:moveTo>
                      <a:pt x="1" y="0"/>
                    </a:moveTo>
                    <a:lnTo>
                      <a:pt x="1" y="512"/>
                    </a:lnTo>
                    <a:lnTo>
                      <a:pt x="4442" y="512"/>
                    </a:lnTo>
                    <a:lnTo>
                      <a:pt x="44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54"/>
              <p:cNvSpPr/>
              <p:nvPr/>
            </p:nvSpPr>
            <p:spPr>
              <a:xfrm>
                <a:off x="7138259" y="1841251"/>
                <a:ext cx="383997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501" extrusionOk="0">
                    <a:moveTo>
                      <a:pt x="1" y="0"/>
                    </a:moveTo>
                    <a:lnTo>
                      <a:pt x="1" y="500"/>
                    </a:lnTo>
                    <a:lnTo>
                      <a:pt x="9133" y="500"/>
                    </a:lnTo>
                    <a:lnTo>
                      <a:pt x="91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54"/>
              <p:cNvSpPr/>
              <p:nvPr/>
            </p:nvSpPr>
            <p:spPr>
              <a:xfrm>
                <a:off x="7559748" y="1841251"/>
                <a:ext cx="54112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501" extrusionOk="0">
                    <a:moveTo>
                      <a:pt x="1" y="0"/>
                    </a:moveTo>
                    <a:lnTo>
                      <a:pt x="1" y="500"/>
                    </a:lnTo>
                    <a:lnTo>
                      <a:pt x="1287" y="500"/>
                    </a:lnTo>
                    <a:lnTo>
                      <a:pt x="12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54"/>
              <p:cNvSpPr/>
              <p:nvPr/>
            </p:nvSpPr>
            <p:spPr>
              <a:xfrm>
                <a:off x="7304458" y="2081026"/>
                <a:ext cx="310418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7383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7383" y="501"/>
                    </a:lnTo>
                    <a:lnTo>
                      <a:pt x="738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54"/>
              <p:cNvSpPr/>
              <p:nvPr/>
            </p:nvSpPr>
            <p:spPr>
              <a:xfrm>
                <a:off x="7138259" y="2081026"/>
                <a:ext cx="137739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3275" y="501"/>
                    </a:lnTo>
                    <a:lnTo>
                      <a:pt x="327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54"/>
              <p:cNvSpPr/>
              <p:nvPr/>
            </p:nvSpPr>
            <p:spPr>
              <a:xfrm>
                <a:off x="7138242" y="2161125"/>
                <a:ext cx="475599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6168" y="501"/>
                    </a:lnTo>
                    <a:lnTo>
                      <a:pt x="6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54"/>
              <p:cNvSpPr/>
              <p:nvPr/>
            </p:nvSpPr>
            <p:spPr>
              <a:xfrm>
                <a:off x="7138259" y="2000933"/>
                <a:ext cx="475613" cy="21065"/>
              </a:xfrm>
              <a:custGeom>
                <a:avLst/>
                <a:gdLst/>
                <a:ahLst/>
                <a:cxnLst/>
                <a:rect l="l" t="t" r="r" b="b"/>
                <a:pathLst>
                  <a:path w="11312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11312" y="501"/>
                    </a:lnTo>
                    <a:lnTo>
                      <a:pt x="1131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54"/>
              <p:cNvSpPr/>
              <p:nvPr/>
            </p:nvSpPr>
            <p:spPr>
              <a:xfrm>
                <a:off x="7138259" y="1921344"/>
                <a:ext cx="236335" cy="21569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513" extrusionOk="0">
                    <a:moveTo>
                      <a:pt x="1" y="0"/>
                    </a:moveTo>
                    <a:lnTo>
                      <a:pt x="1" y="512"/>
                    </a:lnTo>
                    <a:lnTo>
                      <a:pt x="5621" y="512"/>
                    </a:lnTo>
                    <a:lnTo>
                      <a:pt x="56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54"/>
              <p:cNvSpPr/>
              <p:nvPr/>
            </p:nvSpPr>
            <p:spPr>
              <a:xfrm>
                <a:off x="7428109" y="1921344"/>
                <a:ext cx="186764" cy="21569"/>
              </a:xfrm>
              <a:custGeom>
                <a:avLst/>
                <a:gdLst/>
                <a:ahLst/>
                <a:cxnLst/>
                <a:rect l="l" t="t" r="r" b="b"/>
                <a:pathLst>
                  <a:path w="4442" h="513" extrusionOk="0">
                    <a:moveTo>
                      <a:pt x="1" y="0"/>
                    </a:moveTo>
                    <a:lnTo>
                      <a:pt x="1" y="512"/>
                    </a:lnTo>
                    <a:lnTo>
                      <a:pt x="4442" y="512"/>
                    </a:lnTo>
                    <a:lnTo>
                      <a:pt x="44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54"/>
              <p:cNvSpPr/>
              <p:nvPr/>
            </p:nvSpPr>
            <p:spPr>
              <a:xfrm>
                <a:off x="7138247" y="2241200"/>
                <a:ext cx="28985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6168" y="501"/>
                    </a:lnTo>
                    <a:lnTo>
                      <a:pt x="6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54"/>
              <p:cNvSpPr/>
              <p:nvPr/>
            </p:nvSpPr>
            <p:spPr>
              <a:xfrm>
                <a:off x="7138251" y="2321275"/>
                <a:ext cx="366932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501" extrusionOk="0">
                    <a:moveTo>
                      <a:pt x="1" y="0"/>
                    </a:moveTo>
                    <a:lnTo>
                      <a:pt x="1" y="501"/>
                    </a:lnTo>
                    <a:lnTo>
                      <a:pt x="6168" y="501"/>
                    </a:lnTo>
                    <a:lnTo>
                      <a:pt x="6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1" name="Google Shape;1701;p54"/>
            <p:cNvGrpSpPr/>
            <p:nvPr/>
          </p:nvGrpSpPr>
          <p:grpSpPr>
            <a:xfrm>
              <a:off x="5009464" y="2914289"/>
              <a:ext cx="707698" cy="705371"/>
              <a:chOff x="3270925" y="1918225"/>
              <a:chExt cx="456050" cy="454550"/>
            </a:xfrm>
          </p:grpSpPr>
          <p:sp>
            <p:nvSpPr>
              <p:cNvPr id="1702" name="Google Shape;1702;p54"/>
              <p:cNvSpPr/>
              <p:nvPr/>
            </p:nvSpPr>
            <p:spPr>
              <a:xfrm>
                <a:off x="3270925" y="1918225"/>
                <a:ext cx="456050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18242" h="18182" extrusionOk="0">
                    <a:moveTo>
                      <a:pt x="1072" y="0"/>
                    </a:moveTo>
                    <a:cubicBezTo>
                      <a:pt x="489" y="0"/>
                      <a:pt x="1" y="477"/>
                      <a:pt x="1" y="1072"/>
                    </a:cubicBezTo>
                    <a:lnTo>
                      <a:pt x="1" y="13216"/>
                    </a:lnTo>
                    <a:cubicBezTo>
                      <a:pt x="1" y="13812"/>
                      <a:pt x="489" y="14288"/>
                      <a:pt x="1072" y="14288"/>
                    </a:cubicBezTo>
                    <a:lnTo>
                      <a:pt x="12086" y="14288"/>
                    </a:lnTo>
                    <a:lnTo>
                      <a:pt x="15979" y="18181"/>
                    </a:lnTo>
                    <a:lnTo>
                      <a:pt x="15979" y="14288"/>
                    </a:lnTo>
                    <a:lnTo>
                      <a:pt x="17170" y="14288"/>
                    </a:lnTo>
                    <a:cubicBezTo>
                      <a:pt x="17765" y="14288"/>
                      <a:pt x="18241" y="13800"/>
                      <a:pt x="18241" y="13216"/>
                    </a:cubicBezTo>
                    <a:lnTo>
                      <a:pt x="18241" y="1072"/>
                    </a:lnTo>
                    <a:cubicBezTo>
                      <a:pt x="18241" y="477"/>
                      <a:pt x="17753" y="0"/>
                      <a:pt x="171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54"/>
              <p:cNvSpPr/>
              <p:nvPr/>
            </p:nvSpPr>
            <p:spPr>
              <a:xfrm>
                <a:off x="3378975" y="1994650"/>
                <a:ext cx="239650" cy="218050"/>
              </a:xfrm>
              <a:custGeom>
                <a:avLst/>
                <a:gdLst/>
                <a:ahLst/>
                <a:cxnLst/>
                <a:rect l="l" t="t" r="r" b="b"/>
                <a:pathLst>
                  <a:path w="9586" h="8722" extrusionOk="0">
                    <a:moveTo>
                      <a:pt x="4789" y="0"/>
                    </a:moveTo>
                    <a:cubicBezTo>
                      <a:pt x="2802" y="0"/>
                      <a:pt x="1008" y="1368"/>
                      <a:pt x="537" y="3397"/>
                    </a:cubicBezTo>
                    <a:cubicBezTo>
                      <a:pt x="1" y="5742"/>
                      <a:pt x="1477" y="8076"/>
                      <a:pt x="3823" y="8612"/>
                    </a:cubicBezTo>
                    <a:cubicBezTo>
                      <a:pt x="4150" y="8686"/>
                      <a:pt x="4476" y="8722"/>
                      <a:pt x="4798" y="8722"/>
                    </a:cubicBezTo>
                    <a:cubicBezTo>
                      <a:pt x="6787" y="8722"/>
                      <a:pt x="8588" y="7356"/>
                      <a:pt x="9050" y="5337"/>
                    </a:cubicBezTo>
                    <a:cubicBezTo>
                      <a:pt x="9585" y="2980"/>
                      <a:pt x="8109" y="646"/>
                      <a:pt x="5763" y="110"/>
                    </a:cubicBezTo>
                    <a:cubicBezTo>
                      <a:pt x="5437" y="36"/>
                      <a:pt x="5110" y="0"/>
                      <a:pt x="47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54"/>
              <p:cNvSpPr/>
              <p:nvPr/>
            </p:nvSpPr>
            <p:spPr>
              <a:xfrm>
                <a:off x="3434650" y="2057900"/>
                <a:ext cx="128000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89" extrusionOk="0">
                    <a:moveTo>
                      <a:pt x="4828" y="0"/>
                    </a:moveTo>
                    <a:cubicBezTo>
                      <a:pt x="4763" y="0"/>
                      <a:pt x="4697" y="27"/>
                      <a:pt x="4644" y="81"/>
                    </a:cubicBezTo>
                    <a:lnTo>
                      <a:pt x="1798" y="2926"/>
                    </a:lnTo>
                    <a:lnTo>
                      <a:pt x="476" y="1605"/>
                    </a:lnTo>
                    <a:cubicBezTo>
                      <a:pt x="423" y="1551"/>
                      <a:pt x="354" y="1524"/>
                      <a:pt x="287" y="1524"/>
                    </a:cubicBezTo>
                    <a:cubicBezTo>
                      <a:pt x="220" y="1524"/>
                      <a:pt x="155" y="1551"/>
                      <a:pt x="107" y="1605"/>
                    </a:cubicBezTo>
                    <a:cubicBezTo>
                      <a:pt x="0" y="1712"/>
                      <a:pt x="0" y="1867"/>
                      <a:pt x="107" y="1974"/>
                    </a:cubicBezTo>
                    <a:lnTo>
                      <a:pt x="1810" y="3688"/>
                    </a:lnTo>
                    <a:lnTo>
                      <a:pt x="5013" y="462"/>
                    </a:lnTo>
                    <a:cubicBezTo>
                      <a:pt x="5120" y="355"/>
                      <a:pt x="5120" y="188"/>
                      <a:pt x="5013" y="81"/>
                    </a:cubicBezTo>
                    <a:cubicBezTo>
                      <a:pt x="4959" y="27"/>
                      <a:pt x="4894" y="0"/>
                      <a:pt x="48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5" name="Google Shape;1705;p54"/>
            <p:cNvGrpSpPr/>
            <p:nvPr/>
          </p:nvGrpSpPr>
          <p:grpSpPr>
            <a:xfrm>
              <a:off x="7660685" y="836067"/>
              <a:ext cx="1079720" cy="603499"/>
              <a:chOff x="2273875" y="3609925"/>
              <a:chExt cx="434600" cy="242925"/>
            </a:xfrm>
          </p:grpSpPr>
          <p:sp>
            <p:nvSpPr>
              <p:cNvPr id="1706" name="Google Shape;1706;p54"/>
              <p:cNvSpPr/>
              <p:nvPr/>
            </p:nvSpPr>
            <p:spPr>
              <a:xfrm>
                <a:off x="2273875" y="3609925"/>
                <a:ext cx="434600" cy="24292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9717" extrusionOk="0">
                    <a:moveTo>
                      <a:pt x="1013" y="1"/>
                    </a:moveTo>
                    <a:cubicBezTo>
                      <a:pt x="453" y="1"/>
                      <a:pt x="1" y="465"/>
                      <a:pt x="1" y="1013"/>
                    </a:cubicBezTo>
                    <a:lnTo>
                      <a:pt x="1" y="6287"/>
                    </a:lnTo>
                    <a:cubicBezTo>
                      <a:pt x="1" y="6847"/>
                      <a:pt x="465" y="7299"/>
                      <a:pt x="1013" y="7299"/>
                    </a:cubicBezTo>
                    <a:lnTo>
                      <a:pt x="2144" y="7299"/>
                    </a:lnTo>
                    <a:lnTo>
                      <a:pt x="2144" y="9716"/>
                    </a:lnTo>
                    <a:lnTo>
                      <a:pt x="4740" y="7299"/>
                    </a:lnTo>
                    <a:lnTo>
                      <a:pt x="16372" y="7299"/>
                    </a:lnTo>
                    <a:cubicBezTo>
                      <a:pt x="16943" y="7299"/>
                      <a:pt x="17384" y="6835"/>
                      <a:pt x="17384" y="6287"/>
                    </a:cubicBezTo>
                    <a:lnTo>
                      <a:pt x="17384" y="1013"/>
                    </a:lnTo>
                    <a:cubicBezTo>
                      <a:pt x="17384" y="465"/>
                      <a:pt x="16932" y="1"/>
                      <a:pt x="163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54"/>
              <p:cNvSpPr/>
              <p:nvPr/>
            </p:nvSpPr>
            <p:spPr>
              <a:xfrm>
                <a:off x="2417650" y="3697725"/>
                <a:ext cx="17000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92" extrusionOk="0">
                    <a:moveTo>
                      <a:pt x="346" y="1"/>
                    </a:moveTo>
                    <a:cubicBezTo>
                      <a:pt x="143" y="1"/>
                      <a:pt x="1" y="168"/>
                      <a:pt x="1" y="346"/>
                    </a:cubicBezTo>
                    <a:cubicBezTo>
                      <a:pt x="1" y="537"/>
                      <a:pt x="167" y="691"/>
                      <a:pt x="346" y="691"/>
                    </a:cubicBezTo>
                    <a:cubicBezTo>
                      <a:pt x="536" y="691"/>
                      <a:pt x="679" y="525"/>
                      <a:pt x="679" y="346"/>
                    </a:cubicBezTo>
                    <a:cubicBezTo>
                      <a:pt x="679" y="168"/>
                      <a:pt x="536" y="1"/>
                      <a:pt x="3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54"/>
              <p:cNvSpPr/>
              <p:nvPr/>
            </p:nvSpPr>
            <p:spPr>
              <a:xfrm>
                <a:off x="2482250" y="3697725"/>
                <a:ext cx="1727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2" extrusionOk="0">
                    <a:moveTo>
                      <a:pt x="345" y="1"/>
                    </a:moveTo>
                    <a:cubicBezTo>
                      <a:pt x="155" y="1"/>
                      <a:pt x="0" y="168"/>
                      <a:pt x="0" y="346"/>
                    </a:cubicBezTo>
                    <a:cubicBezTo>
                      <a:pt x="0" y="537"/>
                      <a:pt x="167" y="691"/>
                      <a:pt x="345" y="691"/>
                    </a:cubicBezTo>
                    <a:cubicBezTo>
                      <a:pt x="536" y="691"/>
                      <a:pt x="691" y="525"/>
                      <a:pt x="691" y="346"/>
                    </a:cubicBezTo>
                    <a:cubicBezTo>
                      <a:pt x="691" y="168"/>
                      <a:pt x="536" y="1"/>
                      <a:pt x="34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54"/>
              <p:cNvSpPr/>
              <p:nvPr/>
            </p:nvSpPr>
            <p:spPr>
              <a:xfrm>
                <a:off x="2547125" y="3697725"/>
                <a:ext cx="17000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92" extrusionOk="0">
                    <a:moveTo>
                      <a:pt x="346" y="1"/>
                    </a:moveTo>
                    <a:cubicBezTo>
                      <a:pt x="144" y="1"/>
                      <a:pt x="1" y="168"/>
                      <a:pt x="1" y="346"/>
                    </a:cubicBezTo>
                    <a:cubicBezTo>
                      <a:pt x="1" y="537"/>
                      <a:pt x="144" y="691"/>
                      <a:pt x="346" y="691"/>
                    </a:cubicBezTo>
                    <a:cubicBezTo>
                      <a:pt x="537" y="691"/>
                      <a:pt x="679" y="525"/>
                      <a:pt x="679" y="346"/>
                    </a:cubicBezTo>
                    <a:cubicBezTo>
                      <a:pt x="679" y="168"/>
                      <a:pt x="537" y="1"/>
                      <a:pt x="3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0" name="Google Shape;1710;p54"/>
          <p:cNvGrpSpPr/>
          <p:nvPr/>
        </p:nvGrpSpPr>
        <p:grpSpPr>
          <a:xfrm>
            <a:off x="573625" y="813463"/>
            <a:ext cx="648850" cy="648724"/>
            <a:chOff x="1366525" y="1211175"/>
            <a:chExt cx="648850" cy="648724"/>
          </a:xfrm>
        </p:grpSpPr>
        <p:sp>
          <p:nvSpPr>
            <p:cNvPr id="1711" name="Google Shape;1711;p54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4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4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4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4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4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4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4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4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4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4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4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4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4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4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4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7" name="Google Shape;1727;p54"/>
          <p:cNvGrpSpPr/>
          <p:nvPr/>
        </p:nvGrpSpPr>
        <p:grpSpPr>
          <a:xfrm>
            <a:off x="4176225" y="3619638"/>
            <a:ext cx="648850" cy="648724"/>
            <a:chOff x="1366525" y="1211175"/>
            <a:chExt cx="648850" cy="648724"/>
          </a:xfrm>
        </p:grpSpPr>
        <p:sp>
          <p:nvSpPr>
            <p:cNvPr id="1728" name="Google Shape;1728;p54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4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4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4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4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4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4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4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4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4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4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4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4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4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4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4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4" name="Google Shape;1744;p54"/>
          <p:cNvSpPr/>
          <p:nvPr/>
        </p:nvSpPr>
        <p:spPr>
          <a:xfrm>
            <a:off x="8244750" y="4014413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CDF5F12E-2399-4E2C-A515-C61F7D908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764" y="1200093"/>
            <a:ext cx="3564775" cy="237241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49F4FB61-FE03-4333-85FD-8D293D118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0944503"/>
              </p:ext>
            </p:extLst>
          </p:nvPr>
        </p:nvGraphicFramePr>
        <p:xfrm>
          <a:off x="1015135" y="565688"/>
          <a:ext cx="6403385" cy="31964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39134">
                  <a:extLst>
                    <a:ext uri="{9D8B030D-6E8A-4147-A177-3AD203B41FA5}">
                      <a16:colId xmlns:a16="http://schemas.microsoft.com/office/drawing/2014/main" val="2737437641"/>
                    </a:ext>
                  </a:extLst>
                </a:gridCol>
                <a:gridCol w="2131017">
                  <a:extLst>
                    <a:ext uri="{9D8B030D-6E8A-4147-A177-3AD203B41FA5}">
                      <a16:colId xmlns:a16="http://schemas.microsoft.com/office/drawing/2014/main" val="3602141419"/>
                    </a:ext>
                  </a:extLst>
                </a:gridCol>
                <a:gridCol w="2433234">
                  <a:extLst>
                    <a:ext uri="{9D8B030D-6E8A-4147-A177-3AD203B41FA5}">
                      <a16:colId xmlns:a16="http://schemas.microsoft.com/office/drawing/2014/main" val="590748134"/>
                    </a:ext>
                  </a:extLst>
                </a:gridCol>
              </a:tblGrid>
              <a:tr h="321235">
                <a:tc>
                  <a:txBody>
                    <a:bodyPr/>
                    <a:lstStyle/>
                    <a:p>
                      <a:r>
                        <a:rPr lang="en-US" sz="800" b="0" dirty="0">
                          <a:latin typeface="Krona One" panose="020B0604020202020204" charset="0"/>
                        </a:rPr>
                        <a:t>Hotel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Children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Reservation Status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196542"/>
                  </a:ext>
                </a:extLst>
              </a:tr>
              <a:tr h="2657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Is Canceled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latin typeface="Krona One" panose="020B0604020202020204" charset="0"/>
                        </a:rPr>
                        <a:t>Babies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Deposit Type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828065"/>
                  </a:ext>
                </a:extLst>
              </a:tr>
              <a:tr h="2657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Lead Time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latin typeface="Krona One" panose="020B0604020202020204" charset="0"/>
                        </a:rPr>
                        <a:t>Meal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latin typeface="Krona One" panose="020B0604020202020204" charset="0"/>
                        </a:rPr>
                        <a:t>Agent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2521050"/>
                  </a:ext>
                </a:extLst>
              </a:tr>
              <a:tr h="2657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Arrival Date Year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latin typeface="Krona One" panose="020B0604020202020204" charset="0"/>
                        </a:rPr>
                        <a:t>City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latin typeface="Krona One" panose="020B0604020202020204" charset="0"/>
                        </a:rPr>
                        <a:t>Company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982085"/>
                  </a:ext>
                </a:extLst>
              </a:tr>
              <a:tr h="2657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Arrival Date Month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latin typeface="Krona One" panose="020B0604020202020204" charset="0"/>
                        </a:rPr>
                        <a:t>Market Segment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Days in Waiting List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071655"/>
                  </a:ext>
                </a:extLst>
              </a:tr>
              <a:tr h="321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Arrival Date Week Number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Distribution Channel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Customer Type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858204"/>
                  </a:ext>
                </a:extLst>
              </a:tr>
              <a:tr h="321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Arrival Date Day of Month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latin typeface="Krona One" panose="020B0604020202020204" charset="0"/>
                        </a:rPr>
                        <a:t>Is Repeated Guests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 err="1">
                          <a:latin typeface="Krona One" panose="020B0604020202020204" charset="0"/>
                        </a:rPr>
                        <a:t>Adr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8407158"/>
                  </a:ext>
                </a:extLst>
              </a:tr>
              <a:tr h="321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Stays in Weekend Nights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Previous Cancellations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  <a:p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latin typeface="Krona One" panose="020B0604020202020204" charset="0"/>
                        </a:rPr>
                        <a:t>Required Car Parking Spaces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135201"/>
                  </a:ext>
                </a:extLst>
              </a:tr>
              <a:tr h="4461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Stays in Weekdays Nights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Previous Bookings not Canceled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latin typeface="Krona One" panose="020B0604020202020204" charset="0"/>
                        </a:rPr>
                        <a:t>Total of Special Requests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5855893"/>
                  </a:ext>
                </a:extLst>
              </a:tr>
              <a:tr h="321235">
                <a:tc>
                  <a:txBody>
                    <a:bodyPr/>
                    <a:lstStyle/>
                    <a:p>
                      <a:r>
                        <a:rPr lang="en-US" sz="800" b="0" dirty="0">
                          <a:latin typeface="Krona One" panose="020B0604020202020204" charset="0"/>
                        </a:rPr>
                        <a:t>Adults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800" b="0" dirty="0">
                          <a:latin typeface="Krona One" panose="020B0604020202020204" charset="0"/>
                        </a:rPr>
                        <a:t>Booking Changes</a:t>
                      </a:r>
                      <a:endParaRPr lang="en-ID" sz="800" b="0" dirty="0">
                        <a:latin typeface="Krona One" panose="020B060402020202020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80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480923"/>
                  </a:ext>
                </a:extLst>
              </a:tr>
            </a:tbl>
          </a:graphicData>
        </a:graphic>
      </p:graphicFrame>
      <p:sp>
        <p:nvSpPr>
          <p:cNvPr id="9" name="Google Shape;1314;p49">
            <a:extLst>
              <a:ext uri="{FF2B5EF4-FFF2-40B4-BE49-F238E27FC236}">
                <a16:creationId xmlns:a16="http://schemas.microsoft.com/office/drawing/2014/main" id="{F662F55C-20E8-4390-8F15-654458A34A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0"/>
            <a:ext cx="7046564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Columns After Feature Engineering</a:t>
            </a:r>
            <a:endParaRPr b="0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A5D0AD12-A051-4102-B059-EE3F832EE9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32041"/>
              </p:ext>
            </p:extLst>
          </p:nvPr>
        </p:nvGraphicFramePr>
        <p:xfrm>
          <a:off x="7418520" y="565688"/>
          <a:ext cx="1423263" cy="612183"/>
        </p:xfrm>
        <a:graphic>
          <a:graphicData uri="http://schemas.openxmlformats.org/drawingml/2006/table">
            <a:tbl>
              <a:tblPr firstRow="1" bandRow="1">
                <a:tableStyleId>{2D8B41C9-84F7-4471-8B37-FADFBAF51B81}</a:tableStyleId>
              </a:tblPr>
              <a:tblGrid>
                <a:gridCol w="1423263">
                  <a:extLst>
                    <a:ext uri="{9D8B030D-6E8A-4147-A177-3AD203B41FA5}">
                      <a16:colId xmlns:a16="http://schemas.microsoft.com/office/drawing/2014/main" val="3274571431"/>
                    </a:ext>
                  </a:extLst>
                </a:gridCol>
              </a:tblGrid>
              <a:tr h="325465"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Krona One" panose="020B0604020202020204" charset="0"/>
                        </a:rPr>
                        <a:t>Total Guests</a:t>
                      </a:r>
                      <a:endParaRPr lang="en-ID" sz="800" dirty="0">
                        <a:latin typeface="Krona One" panose="020B0604020202020204" charset="0"/>
                      </a:endParaRPr>
                    </a:p>
                  </a:txBody>
                  <a:tcPr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84674"/>
                  </a:ext>
                </a:extLst>
              </a:tr>
              <a:tr h="286718">
                <a:tc>
                  <a:txBody>
                    <a:bodyPr/>
                    <a:lstStyle/>
                    <a:p>
                      <a:r>
                        <a:rPr lang="en-US" sz="800" dirty="0">
                          <a:latin typeface="Krona One" panose="020B0604020202020204" charset="0"/>
                        </a:rPr>
                        <a:t>Stay Duration</a:t>
                      </a:r>
                      <a:endParaRPr lang="en-ID" sz="800" dirty="0">
                        <a:latin typeface="Krona One" panose="020B0604020202020204" charset="0"/>
                      </a:endParaRPr>
                    </a:p>
                  </a:txBody>
                  <a:tcPr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46951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2256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p55"/>
          <p:cNvSpPr txBox="1">
            <a:spLocks noGrp="1"/>
          </p:cNvSpPr>
          <p:nvPr>
            <p:ph type="title"/>
          </p:nvPr>
        </p:nvSpPr>
        <p:spPr>
          <a:xfrm flipH="1">
            <a:off x="3833574" y="3244425"/>
            <a:ext cx="4597200" cy="4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100"/>
              <a:buFont typeface="Arial"/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750" name="Google Shape;1750;p55"/>
          <p:cNvSpPr txBox="1">
            <a:spLocks noGrp="1"/>
          </p:cNvSpPr>
          <p:nvPr>
            <p:ph type="subTitle" idx="1"/>
          </p:nvPr>
        </p:nvSpPr>
        <p:spPr>
          <a:xfrm flipH="1">
            <a:off x="3833260" y="1402875"/>
            <a:ext cx="4597200" cy="18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that can inspire the reader”</a:t>
            </a:r>
            <a:endParaRPr/>
          </a:p>
        </p:txBody>
      </p:sp>
      <p:grpSp>
        <p:nvGrpSpPr>
          <p:cNvPr id="1751" name="Google Shape;1751;p55"/>
          <p:cNvGrpSpPr/>
          <p:nvPr/>
        </p:nvGrpSpPr>
        <p:grpSpPr>
          <a:xfrm>
            <a:off x="905450" y="1402863"/>
            <a:ext cx="648850" cy="648724"/>
            <a:chOff x="1366525" y="1211175"/>
            <a:chExt cx="648850" cy="648724"/>
          </a:xfrm>
        </p:grpSpPr>
        <p:sp>
          <p:nvSpPr>
            <p:cNvPr id="1752" name="Google Shape;1752;p55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5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5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5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5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5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5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5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5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5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5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5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5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5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5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5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8" name="Google Shape;1768;p55"/>
          <p:cNvGrpSpPr/>
          <p:nvPr/>
        </p:nvGrpSpPr>
        <p:grpSpPr>
          <a:xfrm>
            <a:off x="2423100" y="3091913"/>
            <a:ext cx="648850" cy="648724"/>
            <a:chOff x="1366525" y="1211175"/>
            <a:chExt cx="648850" cy="648724"/>
          </a:xfrm>
        </p:grpSpPr>
        <p:sp>
          <p:nvSpPr>
            <p:cNvPr id="1769" name="Google Shape;1769;p55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5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5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5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5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5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5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5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5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5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5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5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5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5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5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5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5" name="Google Shape;1785;p55"/>
          <p:cNvGrpSpPr/>
          <p:nvPr/>
        </p:nvGrpSpPr>
        <p:grpSpPr>
          <a:xfrm>
            <a:off x="451356" y="1182424"/>
            <a:ext cx="3031714" cy="2778645"/>
            <a:chOff x="451356" y="1182424"/>
            <a:chExt cx="3031714" cy="2778645"/>
          </a:xfrm>
        </p:grpSpPr>
        <p:grpSp>
          <p:nvGrpSpPr>
            <p:cNvPr id="1786" name="Google Shape;1786;p55"/>
            <p:cNvGrpSpPr/>
            <p:nvPr/>
          </p:nvGrpSpPr>
          <p:grpSpPr>
            <a:xfrm>
              <a:off x="1926018" y="1182424"/>
              <a:ext cx="1557052" cy="1555071"/>
              <a:chOff x="2338822" y="668672"/>
              <a:chExt cx="1558766" cy="1556784"/>
            </a:xfrm>
          </p:grpSpPr>
          <p:sp>
            <p:nvSpPr>
              <p:cNvPr id="1787" name="Google Shape;1787;p55"/>
              <p:cNvSpPr/>
              <p:nvPr/>
            </p:nvSpPr>
            <p:spPr>
              <a:xfrm flipH="1">
                <a:off x="2990382" y="1834014"/>
                <a:ext cx="5983" cy="71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3" extrusionOk="0">
                    <a:moveTo>
                      <a:pt x="1" y="0"/>
                    </a:moveTo>
                    <a:lnTo>
                      <a:pt x="66" y="8"/>
                    </a:lnTo>
                    <a:lnTo>
                      <a:pt x="66" y="8"/>
                    </a:lnTo>
                    <a:cubicBezTo>
                      <a:pt x="48" y="4"/>
                      <a:pt x="28" y="0"/>
                      <a:pt x="1" y="0"/>
                    </a:cubicBezTo>
                    <a:close/>
                    <a:moveTo>
                      <a:pt x="66" y="8"/>
                    </a:moveTo>
                    <a:cubicBezTo>
                      <a:pt x="80" y="10"/>
                      <a:pt x="93" y="12"/>
                      <a:pt x="108" y="12"/>
                    </a:cubicBezTo>
                    <a:lnTo>
                      <a:pt x="66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55"/>
              <p:cNvSpPr/>
              <p:nvPr/>
            </p:nvSpPr>
            <p:spPr>
              <a:xfrm flipH="1">
                <a:off x="2779994" y="1276012"/>
                <a:ext cx="452294" cy="790291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14401" extrusionOk="0">
                    <a:moveTo>
                      <a:pt x="5847" y="2191"/>
                    </a:moveTo>
                    <a:lnTo>
                      <a:pt x="5847" y="2215"/>
                    </a:lnTo>
                    <a:cubicBezTo>
                      <a:pt x="5688" y="2410"/>
                      <a:pt x="5458" y="2513"/>
                      <a:pt x="5225" y="2513"/>
                    </a:cubicBezTo>
                    <a:cubicBezTo>
                      <a:pt x="5075" y="2513"/>
                      <a:pt x="4923" y="2470"/>
                      <a:pt x="4787" y="2382"/>
                    </a:cubicBezTo>
                    <a:lnTo>
                      <a:pt x="4787" y="2358"/>
                    </a:lnTo>
                    <a:cubicBezTo>
                      <a:pt x="5132" y="2275"/>
                      <a:pt x="5490" y="2215"/>
                      <a:pt x="5847" y="2191"/>
                    </a:cubicBezTo>
                    <a:close/>
                    <a:moveTo>
                      <a:pt x="7573" y="2560"/>
                    </a:moveTo>
                    <a:cubicBezTo>
                      <a:pt x="7692" y="2560"/>
                      <a:pt x="7776" y="2727"/>
                      <a:pt x="7776" y="2906"/>
                    </a:cubicBezTo>
                    <a:cubicBezTo>
                      <a:pt x="7776" y="3084"/>
                      <a:pt x="7692" y="3239"/>
                      <a:pt x="7573" y="3239"/>
                    </a:cubicBezTo>
                    <a:cubicBezTo>
                      <a:pt x="7454" y="3239"/>
                      <a:pt x="7371" y="3084"/>
                      <a:pt x="7371" y="2906"/>
                    </a:cubicBezTo>
                    <a:cubicBezTo>
                      <a:pt x="7371" y="2727"/>
                      <a:pt x="7454" y="2560"/>
                      <a:pt x="7573" y="2560"/>
                    </a:cubicBezTo>
                    <a:close/>
                    <a:moveTo>
                      <a:pt x="5418" y="2572"/>
                    </a:moveTo>
                    <a:cubicBezTo>
                      <a:pt x="5537" y="2572"/>
                      <a:pt x="5621" y="2727"/>
                      <a:pt x="5621" y="2918"/>
                    </a:cubicBezTo>
                    <a:cubicBezTo>
                      <a:pt x="5621" y="3108"/>
                      <a:pt x="5537" y="3263"/>
                      <a:pt x="5418" y="3263"/>
                    </a:cubicBezTo>
                    <a:cubicBezTo>
                      <a:pt x="5299" y="3263"/>
                      <a:pt x="5204" y="3096"/>
                      <a:pt x="5204" y="2918"/>
                    </a:cubicBezTo>
                    <a:cubicBezTo>
                      <a:pt x="5204" y="2739"/>
                      <a:pt x="5299" y="2572"/>
                      <a:pt x="5418" y="2572"/>
                    </a:cubicBezTo>
                    <a:close/>
                    <a:moveTo>
                      <a:pt x="453" y="2667"/>
                    </a:moveTo>
                    <a:cubicBezTo>
                      <a:pt x="477" y="2667"/>
                      <a:pt x="1251" y="2870"/>
                      <a:pt x="1215" y="4156"/>
                    </a:cubicBezTo>
                    <a:lnTo>
                      <a:pt x="1144" y="4156"/>
                    </a:lnTo>
                    <a:cubicBezTo>
                      <a:pt x="1156" y="3727"/>
                      <a:pt x="1072" y="3429"/>
                      <a:pt x="953" y="3215"/>
                    </a:cubicBezTo>
                    <a:lnTo>
                      <a:pt x="953" y="3203"/>
                    </a:lnTo>
                    <a:cubicBezTo>
                      <a:pt x="906" y="3215"/>
                      <a:pt x="799" y="3287"/>
                      <a:pt x="739" y="3429"/>
                    </a:cubicBezTo>
                    <a:cubicBezTo>
                      <a:pt x="679" y="3572"/>
                      <a:pt x="715" y="3763"/>
                      <a:pt x="846" y="4001"/>
                    </a:cubicBezTo>
                    <a:lnTo>
                      <a:pt x="787" y="4025"/>
                    </a:lnTo>
                    <a:cubicBezTo>
                      <a:pt x="656" y="3763"/>
                      <a:pt x="620" y="3537"/>
                      <a:pt x="679" y="3382"/>
                    </a:cubicBezTo>
                    <a:cubicBezTo>
                      <a:pt x="739" y="3227"/>
                      <a:pt x="846" y="3156"/>
                      <a:pt x="918" y="3132"/>
                    </a:cubicBezTo>
                    <a:cubicBezTo>
                      <a:pt x="727" y="2810"/>
                      <a:pt x="453" y="2739"/>
                      <a:pt x="441" y="2739"/>
                    </a:cubicBezTo>
                    <a:lnTo>
                      <a:pt x="453" y="2667"/>
                    </a:lnTo>
                    <a:close/>
                    <a:moveTo>
                      <a:pt x="6847" y="3799"/>
                    </a:moveTo>
                    <a:cubicBezTo>
                      <a:pt x="7097" y="4156"/>
                      <a:pt x="7168" y="4394"/>
                      <a:pt x="7073" y="4561"/>
                    </a:cubicBezTo>
                    <a:cubicBezTo>
                      <a:pt x="6978" y="4692"/>
                      <a:pt x="6811" y="4715"/>
                      <a:pt x="6692" y="4715"/>
                    </a:cubicBezTo>
                    <a:cubicBezTo>
                      <a:pt x="6633" y="4715"/>
                      <a:pt x="6585" y="4715"/>
                      <a:pt x="6585" y="4703"/>
                    </a:cubicBezTo>
                    <a:lnTo>
                      <a:pt x="6621" y="4561"/>
                    </a:lnTo>
                    <a:cubicBezTo>
                      <a:pt x="6636" y="4564"/>
                      <a:pt x="6662" y="4566"/>
                      <a:pt x="6692" y="4566"/>
                    </a:cubicBezTo>
                    <a:cubicBezTo>
                      <a:pt x="6777" y="4566"/>
                      <a:pt x="6901" y="4548"/>
                      <a:pt x="6954" y="4477"/>
                    </a:cubicBezTo>
                    <a:cubicBezTo>
                      <a:pt x="6978" y="4418"/>
                      <a:pt x="7014" y="4275"/>
                      <a:pt x="6728" y="3882"/>
                    </a:cubicBezTo>
                    <a:lnTo>
                      <a:pt x="6847" y="3799"/>
                    </a:lnTo>
                    <a:close/>
                    <a:moveTo>
                      <a:pt x="4716" y="4930"/>
                    </a:moveTo>
                    <a:lnTo>
                      <a:pt x="4823" y="5001"/>
                    </a:lnTo>
                    <a:cubicBezTo>
                      <a:pt x="5490" y="5334"/>
                      <a:pt x="6275" y="5454"/>
                      <a:pt x="6287" y="5454"/>
                    </a:cubicBezTo>
                    <a:lnTo>
                      <a:pt x="6442" y="5465"/>
                    </a:lnTo>
                    <a:lnTo>
                      <a:pt x="6335" y="5573"/>
                    </a:lnTo>
                    <a:cubicBezTo>
                      <a:pt x="5978" y="5942"/>
                      <a:pt x="5668" y="6120"/>
                      <a:pt x="5394" y="6120"/>
                    </a:cubicBezTo>
                    <a:cubicBezTo>
                      <a:pt x="5347" y="6120"/>
                      <a:pt x="5287" y="6108"/>
                      <a:pt x="5216" y="6085"/>
                    </a:cubicBezTo>
                    <a:cubicBezTo>
                      <a:pt x="4763" y="5906"/>
                      <a:pt x="4716" y="5096"/>
                      <a:pt x="4716" y="5061"/>
                    </a:cubicBezTo>
                    <a:lnTo>
                      <a:pt x="4716" y="4930"/>
                    </a:lnTo>
                    <a:close/>
                    <a:moveTo>
                      <a:pt x="6633" y="0"/>
                    </a:moveTo>
                    <a:lnTo>
                      <a:pt x="6633" y="0"/>
                    </a:lnTo>
                    <a:cubicBezTo>
                      <a:pt x="6764" y="834"/>
                      <a:pt x="7680" y="1310"/>
                      <a:pt x="7692" y="1310"/>
                    </a:cubicBezTo>
                    <a:lnTo>
                      <a:pt x="7621" y="1441"/>
                    </a:lnTo>
                    <a:cubicBezTo>
                      <a:pt x="7573" y="1417"/>
                      <a:pt x="6621" y="917"/>
                      <a:pt x="6490" y="12"/>
                    </a:cubicBezTo>
                    <a:cubicBezTo>
                      <a:pt x="5799" y="1536"/>
                      <a:pt x="3406" y="2763"/>
                      <a:pt x="2227" y="3299"/>
                    </a:cubicBezTo>
                    <a:cubicBezTo>
                      <a:pt x="2152" y="3332"/>
                      <a:pt x="2074" y="3348"/>
                      <a:pt x="1998" y="3348"/>
                    </a:cubicBezTo>
                    <a:cubicBezTo>
                      <a:pt x="1834" y="3348"/>
                      <a:pt x="1678" y="3274"/>
                      <a:pt x="1572" y="3144"/>
                    </a:cubicBezTo>
                    <a:lnTo>
                      <a:pt x="1572" y="3168"/>
                    </a:lnTo>
                    <a:lnTo>
                      <a:pt x="1406" y="2918"/>
                    </a:lnTo>
                    <a:cubicBezTo>
                      <a:pt x="1248" y="2654"/>
                      <a:pt x="978" y="2354"/>
                      <a:pt x="588" y="2354"/>
                    </a:cubicBezTo>
                    <a:cubicBezTo>
                      <a:pt x="537" y="2354"/>
                      <a:pt x="484" y="2359"/>
                      <a:pt x="429" y="2370"/>
                    </a:cubicBezTo>
                    <a:cubicBezTo>
                      <a:pt x="132" y="2406"/>
                      <a:pt x="1" y="2667"/>
                      <a:pt x="37" y="3108"/>
                    </a:cubicBezTo>
                    <a:cubicBezTo>
                      <a:pt x="84" y="3501"/>
                      <a:pt x="239" y="3870"/>
                      <a:pt x="501" y="4191"/>
                    </a:cubicBezTo>
                    <a:cubicBezTo>
                      <a:pt x="632" y="4358"/>
                      <a:pt x="846" y="4608"/>
                      <a:pt x="1096" y="4834"/>
                    </a:cubicBezTo>
                    <a:lnTo>
                      <a:pt x="1132" y="4870"/>
                    </a:lnTo>
                    <a:lnTo>
                      <a:pt x="1132" y="9966"/>
                    </a:lnTo>
                    <a:lnTo>
                      <a:pt x="977" y="9966"/>
                    </a:lnTo>
                    <a:lnTo>
                      <a:pt x="977" y="9930"/>
                    </a:lnTo>
                    <a:lnTo>
                      <a:pt x="918" y="9930"/>
                    </a:lnTo>
                    <a:cubicBezTo>
                      <a:pt x="1013" y="10597"/>
                      <a:pt x="1180" y="11800"/>
                      <a:pt x="1370" y="13407"/>
                    </a:cubicBezTo>
                    <a:cubicBezTo>
                      <a:pt x="1963" y="13977"/>
                      <a:pt x="2765" y="14400"/>
                      <a:pt x="3798" y="14400"/>
                    </a:cubicBezTo>
                    <a:cubicBezTo>
                      <a:pt x="3865" y="14400"/>
                      <a:pt x="3933" y="14399"/>
                      <a:pt x="4001" y="14395"/>
                    </a:cubicBezTo>
                    <a:cubicBezTo>
                      <a:pt x="4585" y="14359"/>
                      <a:pt x="5013" y="14217"/>
                      <a:pt x="5311" y="14002"/>
                    </a:cubicBezTo>
                    <a:cubicBezTo>
                      <a:pt x="5430" y="13919"/>
                      <a:pt x="5537" y="13812"/>
                      <a:pt x="5621" y="13705"/>
                    </a:cubicBezTo>
                    <a:cubicBezTo>
                      <a:pt x="5847" y="13407"/>
                      <a:pt x="5942" y="13026"/>
                      <a:pt x="5954" y="12633"/>
                    </a:cubicBezTo>
                    <a:cubicBezTo>
                      <a:pt x="5954" y="11716"/>
                      <a:pt x="5430" y="10740"/>
                      <a:pt x="5263" y="10466"/>
                    </a:cubicBezTo>
                    <a:lnTo>
                      <a:pt x="4299" y="10347"/>
                    </a:lnTo>
                    <a:lnTo>
                      <a:pt x="4311" y="10526"/>
                    </a:lnTo>
                    <a:lnTo>
                      <a:pt x="4168" y="10526"/>
                    </a:lnTo>
                    <a:lnTo>
                      <a:pt x="4132" y="8740"/>
                    </a:lnTo>
                    <a:cubicBezTo>
                      <a:pt x="3406" y="8394"/>
                      <a:pt x="3001" y="7513"/>
                      <a:pt x="3001" y="7513"/>
                    </a:cubicBezTo>
                    <a:lnTo>
                      <a:pt x="3001" y="7513"/>
                    </a:lnTo>
                    <a:cubicBezTo>
                      <a:pt x="3596" y="7680"/>
                      <a:pt x="3966" y="7811"/>
                      <a:pt x="4120" y="7870"/>
                    </a:cubicBezTo>
                    <a:lnTo>
                      <a:pt x="4120" y="7847"/>
                    </a:lnTo>
                    <a:lnTo>
                      <a:pt x="4228" y="7882"/>
                    </a:lnTo>
                    <a:cubicBezTo>
                      <a:pt x="4235" y="7882"/>
                      <a:pt x="5090" y="8189"/>
                      <a:pt x="6008" y="8189"/>
                    </a:cubicBezTo>
                    <a:cubicBezTo>
                      <a:pt x="6467" y="8189"/>
                      <a:pt x="6942" y="8113"/>
                      <a:pt x="7335" y="7882"/>
                    </a:cubicBezTo>
                    <a:cubicBezTo>
                      <a:pt x="7823" y="7609"/>
                      <a:pt x="8121" y="7108"/>
                      <a:pt x="8216" y="6430"/>
                    </a:cubicBezTo>
                    <a:cubicBezTo>
                      <a:pt x="8240" y="6251"/>
                      <a:pt x="8240" y="6061"/>
                      <a:pt x="8228" y="5799"/>
                    </a:cubicBezTo>
                    <a:cubicBezTo>
                      <a:pt x="8157" y="4537"/>
                      <a:pt x="8073" y="3394"/>
                      <a:pt x="8002" y="2441"/>
                    </a:cubicBezTo>
                    <a:cubicBezTo>
                      <a:pt x="7902" y="2482"/>
                      <a:pt x="7795" y="2502"/>
                      <a:pt x="7688" y="2502"/>
                    </a:cubicBezTo>
                    <a:cubicBezTo>
                      <a:pt x="7451" y="2502"/>
                      <a:pt x="7213" y="2404"/>
                      <a:pt x="7049" y="2215"/>
                    </a:cubicBezTo>
                    <a:lnTo>
                      <a:pt x="7049" y="2191"/>
                    </a:lnTo>
                    <a:cubicBezTo>
                      <a:pt x="7371" y="2215"/>
                      <a:pt x="7680" y="2275"/>
                      <a:pt x="7990" y="2334"/>
                    </a:cubicBezTo>
                    <a:cubicBezTo>
                      <a:pt x="7954" y="1846"/>
                      <a:pt x="7918" y="1417"/>
                      <a:pt x="7883" y="1024"/>
                    </a:cubicBezTo>
                    <a:cubicBezTo>
                      <a:pt x="7335" y="786"/>
                      <a:pt x="6906" y="346"/>
                      <a:pt x="6633" y="0"/>
                    </a:cubicBezTo>
                    <a:close/>
                  </a:path>
                </a:pathLst>
              </a:custGeom>
              <a:solidFill>
                <a:srgbClr val="ECCF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55"/>
              <p:cNvSpPr/>
              <p:nvPr/>
            </p:nvSpPr>
            <p:spPr>
              <a:xfrm flipH="1">
                <a:off x="2896300" y="1560885"/>
                <a:ext cx="68009" cy="4291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78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227"/>
                      <a:pt x="119" y="655"/>
                      <a:pt x="381" y="763"/>
                    </a:cubicBezTo>
                    <a:cubicBezTo>
                      <a:pt x="419" y="775"/>
                      <a:pt x="459" y="782"/>
                      <a:pt x="501" y="782"/>
                    </a:cubicBezTo>
                    <a:cubicBezTo>
                      <a:pt x="696" y="782"/>
                      <a:pt x="935" y="646"/>
                      <a:pt x="1239" y="382"/>
                    </a:cubicBezTo>
                    <a:cubicBezTo>
                      <a:pt x="1000" y="334"/>
                      <a:pt x="477" y="215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55"/>
              <p:cNvSpPr/>
              <p:nvPr/>
            </p:nvSpPr>
            <p:spPr>
              <a:xfrm flipH="1">
                <a:off x="2772149" y="1063030"/>
                <a:ext cx="683655" cy="789962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14395" extrusionOk="0">
                    <a:moveTo>
                      <a:pt x="2465" y="0"/>
                    </a:moveTo>
                    <a:cubicBezTo>
                      <a:pt x="1108" y="0"/>
                      <a:pt x="1" y="1095"/>
                      <a:pt x="1" y="2453"/>
                    </a:cubicBezTo>
                    <a:cubicBezTo>
                      <a:pt x="1" y="3810"/>
                      <a:pt x="1108" y="4905"/>
                      <a:pt x="2465" y="4905"/>
                    </a:cubicBezTo>
                    <a:cubicBezTo>
                      <a:pt x="2680" y="4905"/>
                      <a:pt x="2906" y="4882"/>
                      <a:pt x="3120" y="4822"/>
                    </a:cubicBezTo>
                    <a:lnTo>
                      <a:pt x="3120" y="4822"/>
                    </a:lnTo>
                    <a:cubicBezTo>
                      <a:pt x="2775" y="6084"/>
                      <a:pt x="2763" y="8120"/>
                      <a:pt x="5061" y="10037"/>
                    </a:cubicBezTo>
                    <a:lnTo>
                      <a:pt x="5061" y="13645"/>
                    </a:lnTo>
                    <a:lnTo>
                      <a:pt x="4990" y="13633"/>
                    </a:lnTo>
                    <a:lnTo>
                      <a:pt x="4990" y="13633"/>
                    </a:lnTo>
                    <a:cubicBezTo>
                      <a:pt x="4990" y="13668"/>
                      <a:pt x="5001" y="13728"/>
                      <a:pt x="5001" y="13787"/>
                    </a:cubicBezTo>
                    <a:lnTo>
                      <a:pt x="5061" y="13787"/>
                    </a:lnTo>
                    <a:lnTo>
                      <a:pt x="5061" y="13835"/>
                    </a:lnTo>
                    <a:lnTo>
                      <a:pt x="5216" y="13835"/>
                    </a:lnTo>
                    <a:lnTo>
                      <a:pt x="5216" y="8727"/>
                    </a:lnTo>
                    <a:lnTo>
                      <a:pt x="5180" y="8704"/>
                    </a:lnTo>
                    <a:cubicBezTo>
                      <a:pt x="4930" y="8477"/>
                      <a:pt x="4728" y="8239"/>
                      <a:pt x="4585" y="8061"/>
                    </a:cubicBezTo>
                    <a:cubicBezTo>
                      <a:pt x="4335" y="7739"/>
                      <a:pt x="4168" y="7358"/>
                      <a:pt x="4132" y="6977"/>
                    </a:cubicBezTo>
                    <a:cubicBezTo>
                      <a:pt x="4085" y="6525"/>
                      <a:pt x="4216" y="6275"/>
                      <a:pt x="4513" y="6227"/>
                    </a:cubicBezTo>
                    <a:cubicBezTo>
                      <a:pt x="4558" y="6220"/>
                      <a:pt x="4601" y="6217"/>
                      <a:pt x="4642" y="6217"/>
                    </a:cubicBezTo>
                    <a:cubicBezTo>
                      <a:pt x="5050" y="6217"/>
                      <a:pt x="5340" y="6517"/>
                      <a:pt x="5502" y="6787"/>
                    </a:cubicBezTo>
                    <a:lnTo>
                      <a:pt x="5656" y="7037"/>
                    </a:lnTo>
                    <a:lnTo>
                      <a:pt x="5656" y="7013"/>
                    </a:lnTo>
                    <a:cubicBezTo>
                      <a:pt x="5762" y="7143"/>
                      <a:pt x="5918" y="7218"/>
                      <a:pt x="6082" y="7218"/>
                    </a:cubicBezTo>
                    <a:cubicBezTo>
                      <a:pt x="6158" y="7218"/>
                      <a:pt x="6236" y="7202"/>
                      <a:pt x="6311" y="7168"/>
                    </a:cubicBezTo>
                    <a:cubicBezTo>
                      <a:pt x="7490" y="6632"/>
                      <a:pt x="9883" y="5405"/>
                      <a:pt x="10574" y="3881"/>
                    </a:cubicBezTo>
                    <a:cubicBezTo>
                      <a:pt x="10705" y="4786"/>
                      <a:pt x="11657" y="5286"/>
                      <a:pt x="11705" y="5310"/>
                    </a:cubicBezTo>
                    <a:lnTo>
                      <a:pt x="11776" y="5179"/>
                    </a:lnTo>
                    <a:cubicBezTo>
                      <a:pt x="11764" y="5179"/>
                      <a:pt x="10859" y="4703"/>
                      <a:pt x="10716" y="3870"/>
                    </a:cubicBezTo>
                    <a:lnTo>
                      <a:pt x="10716" y="3870"/>
                    </a:lnTo>
                    <a:cubicBezTo>
                      <a:pt x="10990" y="4227"/>
                      <a:pt x="11419" y="4655"/>
                      <a:pt x="11967" y="4894"/>
                    </a:cubicBezTo>
                    <a:cubicBezTo>
                      <a:pt x="12002" y="5286"/>
                      <a:pt x="12026" y="5715"/>
                      <a:pt x="12074" y="6203"/>
                    </a:cubicBezTo>
                    <a:cubicBezTo>
                      <a:pt x="11764" y="6144"/>
                      <a:pt x="11455" y="6096"/>
                      <a:pt x="11145" y="6060"/>
                    </a:cubicBezTo>
                    <a:lnTo>
                      <a:pt x="11145" y="6084"/>
                    </a:lnTo>
                    <a:cubicBezTo>
                      <a:pt x="11307" y="6278"/>
                      <a:pt x="11535" y="6374"/>
                      <a:pt x="11769" y="6374"/>
                    </a:cubicBezTo>
                    <a:cubicBezTo>
                      <a:pt x="11879" y="6374"/>
                      <a:pt x="11991" y="6352"/>
                      <a:pt x="12098" y="6310"/>
                    </a:cubicBezTo>
                    <a:cubicBezTo>
                      <a:pt x="12169" y="7263"/>
                      <a:pt x="12240" y="8406"/>
                      <a:pt x="12312" y="9668"/>
                    </a:cubicBezTo>
                    <a:cubicBezTo>
                      <a:pt x="12336" y="9930"/>
                      <a:pt x="12336" y="10120"/>
                      <a:pt x="12300" y="10299"/>
                    </a:cubicBezTo>
                    <a:cubicBezTo>
                      <a:pt x="12205" y="10978"/>
                      <a:pt x="11907" y="11478"/>
                      <a:pt x="11419" y="11751"/>
                    </a:cubicBezTo>
                    <a:cubicBezTo>
                      <a:pt x="11023" y="11990"/>
                      <a:pt x="10540" y="12069"/>
                      <a:pt x="10074" y="12069"/>
                    </a:cubicBezTo>
                    <a:cubicBezTo>
                      <a:pt x="9165" y="12069"/>
                      <a:pt x="8319" y="11767"/>
                      <a:pt x="8311" y="11751"/>
                    </a:cubicBezTo>
                    <a:lnTo>
                      <a:pt x="8204" y="11716"/>
                    </a:lnTo>
                    <a:lnTo>
                      <a:pt x="8204" y="11740"/>
                    </a:lnTo>
                    <a:cubicBezTo>
                      <a:pt x="8061" y="11680"/>
                      <a:pt x="7680" y="11549"/>
                      <a:pt x="7085" y="11382"/>
                    </a:cubicBezTo>
                    <a:lnTo>
                      <a:pt x="7085" y="11382"/>
                    </a:lnTo>
                    <a:cubicBezTo>
                      <a:pt x="7085" y="11382"/>
                      <a:pt x="7490" y="12263"/>
                      <a:pt x="8228" y="12609"/>
                    </a:cubicBezTo>
                    <a:lnTo>
                      <a:pt x="8252" y="14395"/>
                    </a:lnTo>
                    <a:lnTo>
                      <a:pt x="8407" y="14395"/>
                    </a:lnTo>
                    <a:lnTo>
                      <a:pt x="8407" y="14192"/>
                    </a:lnTo>
                    <a:lnTo>
                      <a:pt x="9371" y="14311"/>
                    </a:lnTo>
                    <a:lnTo>
                      <a:pt x="9371" y="14311"/>
                    </a:lnTo>
                    <a:lnTo>
                      <a:pt x="9323" y="14228"/>
                    </a:lnTo>
                    <a:cubicBezTo>
                      <a:pt x="9371" y="14228"/>
                      <a:pt x="9395" y="14240"/>
                      <a:pt x="9443" y="14252"/>
                    </a:cubicBezTo>
                    <a:cubicBezTo>
                      <a:pt x="9395" y="14216"/>
                      <a:pt x="9371" y="14180"/>
                      <a:pt x="9323" y="14168"/>
                    </a:cubicBezTo>
                    <a:cubicBezTo>
                      <a:pt x="9038" y="14121"/>
                      <a:pt x="8776" y="14097"/>
                      <a:pt x="8502" y="14061"/>
                    </a:cubicBezTo>
                    <a:lnTo>
                      <a:pt x="8407" y="14049"/>
                    </a:lnTo>
                    <a:lnTo>
                      <a:pt x="8407" y="14037"/>
                    </a:lnTo>
                    <a:lnTo>
                      <a:pt x="8359" y="11954"/>
                    </a:lnTo>
                    <a:lnTo>
                      <a:pt x="8359" y="11954"/>
                    </a:lnTo>
                    <a:cubicBezTo>
                      <a:pt x="8604" y="12033"/>
                      <a:pt x="9293" y="12226"/>
                      <a:pt x="10040" y="12226"/>
                    </a:cubicBezTo>
                    <a:cubicBezTo>
                      <a:pt x="10527" y="12226"/>
                      <a:pt x="11039" y="12144"/>
                      <a:pt x="11467" y="11894"/>
                    </a:cubicBezTo>
                    <a:cubicBezTo>
                      <a:pt x="12002" y="11573"/>
                      <a:pt x="12312" y="11037"/>
                      <a:pt x="12419" y="10311"/>
                    </a:cubicBezTo>
                    <a:cubicBezTo>
                      <a:pt x="12455" y="10120"/>
                      <a:pt x="12455" y="9906"/>
                      <a:pt x="12431" y="9656"/>
                    </a:cubicBezTo>
                    <a:cubicBezTo>
                      <a:pt x="12336" y="7727"/>
                      <a:pt x="12217" y="6096"/>
                      <a:pt x="12110" y="4953"/>
                    </a:cubicBezTo>
                    <a:lnTo>
                      <a:pt x="12110" y="4953"/>
                    </a:lnTo>
                    <a:lnTo>
                      <a:pt x="12240" y="5001"/>
                    </a:lnTo>
                    <a:lnTo>
                      <a:pt x="12240" y="3703"/>
                    </a:lnTo>
                    <a:lnTo>
                      <a:pt x="12205" y="2643"/>
                    </a:lnTo>
                    <a:lnTo>
                      <a:pt x="12205" y="2453"/>
                    </a:lnTo>
                    <a:lnTo>
                      <a:pt x="12205" y="2417"/>
                    </a:lnTo>
                    <a:cubicBezTo>
                      <a:pt x="12169" y="1881"/>
                      <a:pt x="11883" y="1393"/>
                      <a:pt x="11288" y="1012"/>
                    </a:cubicBezTo>
                    <a:cubicBezTo>
                      <a:pt x="10586" y="561"/>
                      <a:pt x="9742" y="370"/>
                      <a:pt x="8862" y="370"/>
                    </a:cubicBezTo>
                    <a:cubicBezTo>
                      <a:pt x="7443" y="370"/>
                      <a:pt x="5927" y="866"/>
                      <a:pt x="4751" y="1572"/>
                    </a:cubicBezTo>
                    <a:cubicBezTo>
                      <a:pt x="4394" y="655"/>
                      <a:pt x="3513" y="0"/>
                      <a:pt x="2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55"/>
              <p:cNvSpPr/>
              <p:nvPr/>
            </p:nvSpPr>
            <p:spPr>
              <a:xfrm flipH="1">
                <a:off x="3162961" y="1420397"/>
                <a:ext cx="44461" cy="81767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490" extrusionOk="0">
                    <a:moveTo>
                      <a:pt x="24" y="1"/>
                    </a:moveTo>
                    <a:lnTo>
                      <a:pt x="0" y="84"/>
                    </a:lnTo>
                    <a:cubicBezTo>
                      <a:pt x="24" y="84"/>
                      <a:pt x="274" y="156"/>
                      <a:pt x="476" y="465"/>
                    </a:cubicBezTo>
                    <a:cubicBezTo>
                      <a:pt x="429" y="501"/>
                      <a:pt x="298" y="572"/>
                      <a:pt x="238" y="715"/>
                    </a:cubicBezTo>
                    <a:cubicBezTo>
                      <a:pt x="167" y="894"/>
                      <a:pt x="215" y="1108"/>
                      <a:pt x="346" y="1358"/>
                    </a:cubicBezTo>
                    <a:lnTo>
                      <a:pt x="429" y="1334"/>
                    </a:lnTo>
                    <a:cubicBezTo>
                      <a:pt x="274" y="1120"/>
                      <a:pt x="250" y="918"/>
                      <a:pt x="310" y="763"/>
                    </a:cubicBezTo>
                    <a:cubicBezTo>
                      <a:pt x="369" y="632"/>
                      <a:pt x="465" y="572"/>
                      <a:pt x="512" y="537"/>
                    </a:cubicBezTo>
                    <a:lnTo>
                      <a:pt x="512" y="560"/>
                    </a:lnTo>
                    <a:cubicBezTo>
                      <a:pt x="631" y="763"/>
                      <a:pt x="703" y="1060"/>
                      <a:pt x="703" y="1489"/>
                    </a:cubicBezTo>
                    <a:lnTo>
                      <a:pt x="774" y="1489"/>
                    </a:lnTo>
                    <a:cubicBezTo>
                      <a:pt x="810" y="215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55"/>
              <p:cNvSpPr/>
              <p:nvPr/>
            </p:nvSpPr>
            <p:spPr>
              <a:xfrm flipH="1">
                <a:off x="2923744" y="1417159"/>
                <a:ext cx="22944" cy="3792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91" extrusionOk="0">
                    <a:moveTo>
                      <a:pt x="215" y="0"/>
                    </a:moveTo>
                    <a:cubicBezTo>
                      <a:pt x="96" y="0"/>
                      <a:pt x="1" y="155"/>
                      <a:pt x="1" y="346"/>
                    </a:cubicBezTo>
                    <a:cubicBezTo>
                      <a:pt x="1" y="536"/>
                      <a:pt x="96" y="691"/>
                      <a:pt x="215" y="691"/>
                    </a:cubicBezTo>
                    <a:cubicBezTo>
                      <a:pt x="322" y="691"/>
                      <a:pt x="418" y="536"/>
                      <a:pt x="418" y="346"/>
                    </a:cubicBezTo>
                    <a:cubicBezTo>
                      <a:pt x="418" y="155"/>
                      <a:pt x="322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55"/>
              <p:cNvSpPr/>
              <p:nvPr/>
            </p:nvSpPr>
            <p:spPr>
              <a:xfrm flipH="1">
                <a:off x="2805454" y="1417159"/>
                <a:ext cx="22285" cy="3792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691" extrusionOk="0">
                    <a:moveTo>
                      <a:pt x="203" y="0"/>
                    </a:moveTo>
                    <a:cubicBezTo>
                      <a:pt x="84" y="0"/>
                      <a:pt x="1" y="167"/>
                      <a:pt x="1" y="346"/>
                    </a:cubicBezTo>
                    <a:cubicBezTo>
                      <a:pt x="1" y="524"/>
                      <a:pt x="84" y="691"/>
                      <a:pt x="203" y="691"/>
                    </a:cubicBezTo>
                    <a:cubicBezTo>
                      <a:pt x="322" y="691"/>
                      <a:pt x="406" y="524"/>
                      <a:pt x="406" y="346"/>
                    </a:cubicBezTo>
                    <a:cubicBezTo>
                      <a:pt x="406" y="167"/>
                      <a:pt x="322" y="0"/>
                      <a:pt x="2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55"/>
              <p:cNvSpPr/>
              <p:nvPr/>
            </p:nvSpPr>
            <p:spPr>
              <a:xfrm flipH="1">
                <a:off x="2837455" y="1484440"/>
                <a:ext cx="32111" cy="5037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918" extrusionOk="0">
                    <a:moveTo>
                      <a:pt x="251" y="1"/>
                    </a:moveTo>
                    <a:lnTo>
                      <a:pt x="132" y="84"/>
                    </a:lnTo>
                    <a:cubicBezTo>
                      <a:pt x="406" y="477"/>
                      <a:pt x="382" y="620"/>
                      <a:pt x="358" y="679"/>
                    </a:cubicBezTo>
                    <a:cubicBezTo>
                      <a:pt x="314" y="750"/>
                      <a:pt x="198" y="768"/>
                      <a:pt x="108" y="768"/>
                    </a:cubicBezTo>
                    <a:cubicBezTo>
                      <a:pt x="75" y="768"/>
                      <a:pt x="46" y="766"/>
                      <a:pt x="25" y="763"/>
                    </a:cubicBezTo>
                    <a:lnTo>
                      <a:pt x="1" y="905"/>
                    </a:lnTo>
                    <a:cubicBezTo>
                      <a:pt x="13" y="905"/>
                      <a:pt x="60" y="917"/>
                      <a:pt x="108" y="917"/>
                    </a:cubicBezTo>
                    <a:cubicBezTo>
                      <a:pt x="227" y="917"/>
                      <a:pt x="382" y="894"/>
                      <a:pt x="477" y="763"/>
                    </a:cubicBezTo>
                    <a:cubicBezTo>
                      <a:pt x="584" y="596"/>
                      <a:pt x="501" y="346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55"/>
              <p:cNvSpPr/>
              <p:nvPr/>
            </p:nvSpPr>
            <p:spPr>
              <a:xfrm flipH="1">
                <a:off x="2911340" y="1395592"/>
                <a:ext cx="58183" cy="17561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320" extrusionOk="0">
                    <a:moveTo>
                      <a:pt x="1060" y="0"/>
                    </a:moveTo>
                    <a:cubicBezTo>
                      <a:pt x="703" y="36"/>
                      <a:pt x="345" y="96"/>
                      <a:pt x="0" y="155"/>
                    </a:cubicBezTo>
                    <a:lnTo>
                      <a:pt x="0" y="191"/>
                    </a:lnTo>
                    <a:cubicBezTo>
                      <a:pt x="133" y="278"/>
                      <a:pt x="282" y="319"/>
                      <a:pt x="430" y="319"/>
                    </a:cubicBezTo>
                    <a:cubicBezTo>
                      <a:pt x="666" y="319"/>
                      <a:pt x="899" y="214"/>
                      <a:pt x="1060" y="24"/>
                    </a:cubicBez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55"/>
              <p:cNvSpPr/>
              <p:nvPr/>
            </p:nvSpPr>
            <p:spPr>
              <a:xfrm flipH="1">
                <a:off x="2878625" y="1547824"/>
                <a:ext cx="95509" cy="64755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1180" extrusionOk="0">
                    <a:moveTo>
                      <a:pt x="156" y="239"/>
                    </a:moveTo>
                    <a:lnTo>
                      <a:pt x="156" y="239"/>
                    </a:lnTo>
                    <a:cubicBezTo>
                      <a:pt x="656" y="465"/>
                      <a:pt x="1156" y="572"/>
                      <a:pt x="1418" y="620"/>
                    </a:cubicBezTo>
                    <a:cubicBezTo>
                      <a:pt x="1134" y="884"/>
                      <a:pt x="882" y="1020"/>
                      <a:pt x="682" y="1020"/>
                    </a:cubicBezTo>
                    <a:cubicBezTo>
                      <a:pt x="639" y="1020"/>
                      <a:pt x="598" y="1013"/>
                      <a:pt x="560" y="1001"/>
                    </a:cubicBezTo>
                    <a:cubicBezTo>
                      <a:pt x="298" y="893"/>
                      <a:pt x="191" y="465"/>
                      <a:pt x="156" y="239"/>
                    </a:cubicBezTo>
                    <a:close/>
                    <a:moveTo>
                      <a:pt x="1" y="0"/>
                    </a:moveTo>
                    <a:lnTo>
                      <a:pt x="1" y="131"/>
                    </a:lnTo>
                    <a:cubicBezTo>
                      <a:pt x="1" y="155"/>
                      <a:pt x="60" y="977"/>
                      <a:pt x="525" y="1155"/>
                    </a:cubicBezTo>
                    <a:cubicBezTo>
                      <a:pt x="584" y="1167"/>
                      <a:pt x="644" y="1179"/>
                      <a:pt x="703" y="1179"/>
                    </a:cubicBezTo>
                    <a:cubicBezTo>
                      <a:pt x="965" y="1179"/>
                      <a:pt x="1275" y="1001"/>
                      <a:pt x="1632" y="632"/>
                    </a:cubicBezTo>
                    <a:lnTo>
                      <a:pt x="1739" y="524"/>
                    </a:lnTo>
                    <a:lnTo>
                      <a:pt x="1596" y="512"/>
                    </a:lnTo>
                    <a:cubicBezTo>
                      <a:pt x="1572" y="512"/>
                      <a:pt x="798" y="393"/>
                      <a:pt x="120" y="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55"/>
              <p:cNvSpPr/>
              <p:nvPr/>
            </p:nvSpPr>
            <p:spPr>
              <a:xfrm flipH="1">
                <a:off x="2566905" y="1814423"/>
                <a:ext cx="429459" cy="411032"/>
              </a:xfrm>
              <a:custGeom>
                <a:avLst/>
                <a:gdLst/>
                <a:ahLst/>
                <a:cxnLst/>
                <a:rect l="l" t="t" r="r" b="b"/>
                <a:pathLst>
                  <a:path w="7824" h="7490" extrusionOk="0">
                    <a:moveTo>
                      <a:pt x="64" y="0"/>
                    </a:moveTo>
                    <a:cubicBezTo>
                      <a:pt x="43" y="0"/>
                      <a:pt x="22" y="0"/>
                      <a:pt x="1" y="0"/>
                    </a:cubicBezTo>
                    <a:lnTo>
                      <a:pt x="1" y="357"/>
                    </a:lnTo>
                    <a:lnTo>
                      <a:pt x="1" y="369"/>
                    </a:lnTo>
                    <a:cubicBezTo>
                      <a:pt x="25" y="369"/>
                      <a:pt x="60" y="381"/>
                      <a:pt x="108" y="381"/>
                    </a:cubicBezTo>
                    <a:cubicBezTo>
                      <a:pt x="370" y="429"/>
                      <a:pt x="644" y="441"/>
                      <a:pt x="918" y="488"/>
                    </a:cubicBezTo>
                    <a:cubicBezTo>
                      <a:pt x="965" y="500"/>
                      <a:pt x="1001" y="548"/>
                      <a:pt x="1037" y="584"/>
                    </a:cubicBezTo>
                    <a:cubicBezTo>
                      <a:pt x="1192" y="619"/>
                      <a:pt x="1334" y="703"/>
                      <a:pt x="1454" y="798"/>
                    </a:cubicBezTo>
                    <a:cubicBezTo>
                      <a:pt x="1930" y="1250"/>
                      <a:pt x="3025" y="2429"/>
                      <a:pt x="3704" y="4191"/>
                    </a:cubicBezTo>
                    <a:cubicBezTo>
                      <a:pt x="3704" y="4191"/>
                      <a:pt x="4954" y="5715"/>
                      <a:pt x="5621" y="7489"/>
                    </a:cubicBezTo>
                    <a:lnTo>
                      <a:pt x="6859" y="7489"/>
                    </a:lnTo>
                    <a:cubicBezTo>
                      <a:pt x="6657" y="6775"/>
                      <a:pt x="6216" y="5941"/>
                      <a:pt x="5466" y="5025"/>
                    </a:cubicBezTo>
                    <a:lnTo>
                      <a:pt x="5442" y="5013"/>
                    </a:lnTo>
                    <a:lnTo>
                      <a:pt x="5442" y="4989"/>
                    </a:lnTo>
                    <a:cubicBezTo>
                      <a:pt x="5442" y="4929"/>
                      <a:pt x="5466" y="3382"/>
                      <a:pt x="5942" y="2548"/>
                    </a:cubicBezTo>
                    <a:lnTo>
                      <a:pt x="6073" y="2620"/>
                    </a:lnTo>
                    <a:cubicBezTo>
                      <a:pt x="5656" y="3358"/>
                      <a:pt x="5609" y="4739"/>
                      <a:pt x="5597" y="4953"/>
                    </a:cubicBezTo>
                    <a:cubicBezTo>
                      <a:pt x="6371" y="5894"/>
                      <a:pt x="6799" y="6739"/>
                      <a:pt x="7026" y="7489"/>
                    </a:cubicBezTo>
                    <a:lnTo>
                      <a:pt x="7823" y="7489"/>
                    </a:lnTo>
                    <a:lnTo>
                      <a:pt x="7811" y="7394"/>
                    </a:lnTo>
                    <a:lnTo>
                      <a:pt x="6859" y="3036"/>
                    </a:lnTo>
                    <a:lnTo>
                      <a:pt x="6978" y="2262"/>
                    </a:lnTo>
                    <a:cubicBezTo>
                      <a:pt x="7097" y="1929"/>
                      <a:pt x="6799" y="1453"/>
                      <a:pt x="6502" y="1298"/>
                    </a:cubicBezTo>
                    <a:cubicBezTo>
                      <a:pt x="5497" y="778"/>
                      <a:pt x="2863" y="0"/>
                      <a:pt x="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55"/>
              <p:cNvSpPr/>
              <p:nvPr/>
            </p:nvSpPr>
            <p:spPr>
              <a:xfrm flipH="1">
                <a:off x="2688490" y="1844441"/>
                <a:ext cx="468596" cy="381014"/>
              </a:xfrm>
              <a:custGeom>
                <a:avLst/>
                <a:gdLst/>
                <a:ahLst/>
                <a:cxnLst/>
                <a:rect l="l" t="t" r="r" b="b"/>
                <a:pathLst>
                  <a:path w="8537" h="6943" extrusionOk="0">
                    <a:moveTo>
                      <a:pt x="3858" y="1"/>
                    </a:moveTo>
                    <a:lnTo>
                      <a:pt x="3893" y="96"/>
                    </a:lnTo>
                    <a:cubicBezTo>
                      <a:pt x="4060" y="370"/>
                      <a:pt x="4584" y="1346"/>
                      <a:pt x="4584" y="2263"/>
                    </a:cubicBezTo>
                    <a:cubicBezTo>
                      <a:pt x="4572" y="2668"/>
                      <a:pt x="4477" y="3037"/>
                      <a:pt x="4251" y="3335"/>
                    </a:cubicBezTo>
                    <a:cubicBezTo>
                      <a:pt x="4167" y="3442"/>
                      <a:pt x="4060" y="3549"/>
                      <a:pt x="3941" y="3632"/>
                    </a:cubicBezTo>
                    <a:cubicBezTo>
                      <a:pt x="3643" y="3859"/>
                      <a:pt x="3215" y="3989"/>
                      <a:pt x="2631" y="4025"/>
                    </a:cubicBezTo>
                    <a:cubicBezTo>
                      <a:pt x="2562" y="4029"/>
                      <a:pt x="2493" y="4031"/>
                      <a:pt x="2426" y="4031"/>
                    </a:cubicBezTo>
                    <a:cubicBezTo>
                      <a:pt x="1386" y="4031"/>
                      <a:pt x="604" y="3607"/>
                      <a:pt x="0" y="3037"/>
                    </a:cubicBezTo>
                    <a:lnTo>
                      <a:pt x="0" y="3037"/>
                    </a:lnTo>
                    <a:cubicBezTo>
                      <a:pt x="131" y="4156"/>
                      <a:pt x="298" y="5466"/>
                      <a:pt x="441" y="6942"/>
                    </a:cubicBezTo>
                    <a:lnTo>
                      <a:pt x="8537" y="6942"/>
                    </a:lnTo>
                    <a:cubicBezTo>
                      <a:pt x="7882" y="5168"/>
                      <a:pt x="6632" y="3644"/>
                      <a:pt x="6632" y="3644"/>
                    </a:cubicBezTo>
                    <a:cubicBezTo>
                      <a:pt x="5953" y="1882"/>
                      <a:pt x="4870" y="715"/>
                      <a:pt x="4382" y="251"/>
                    </a:cubicBezTo>
                    <a:cubicBezTo>
                      <a:pt x="4274" y="156"/>
                      <a:pt x="4120" y="60"/>
                      <a:pt x="3977" y="37"/>
                    </a:cubicBezTo>
                    <a:cubicBezTo>
                      <a:pt x="3929" y="13"/>
                      <a:pt x="3893" y="13"/>
                      <a:pt x="38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55"/>
              <p:cNvSpPr/>
              <p:nvPr/>
            </p:nvSpPr>
            <p:spPr>
              <a:xfrm flipH="1">
                <a:off x="3130260" y="1762618"/>
                <a:ext cx="700012" cy="461520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8410" extrusionOk="0">
                    <a:moveTo>
                      <a:pt x="4680" y="1313"/>
                    </a:moveTo>
                    <a:cubicBezTo>
                      <a:pt x="4704" y="1325"/>
                      <a:pt x="6823" y="3314"/>
                      <a:pt x="6287" y="7755"/>
                    </a:cubicBezTo>
                    <a:lnTo>
                      <a:pt x="6132" y="7743"/>
                    </a:lnTo>
                    <a:cubicBezTo>
                      <a:pt x="6632" y="3373"/>
                      <a:pt x="4584" y="1444"/>
                      <a:pt x="4573" y="1432"/>
                    </a:cubicBezTo>
                    <a:lnTo>
                      <a:pt x="4680" y="1313"/>
                    </a:lnTo>
                    <a:close/>
                    <a:moveTo>
                      <a:pt x="7747" y="1"/>
                    </a:moveTo>
                    <a:cubicBezTo>
                      <a:pt x="6973" y="1"/>
                      <a:pt x="6354" y="68"/>
                      <a:pt x="5858" y="170"/>
                    </a:cubicBezTo>
                    <a:lnTo>
                      <a:pt x="5835" y="170"/>
                    </a:lnTo>
                    <a:lnTo>
                      <a:pt x="5656" y="218"/>
                    </a:lnTo>
                    <a:cubicBezTo>
                      <a:pt x="3692" y="623"/>
                      <a:pt x="3680" y="1909"/>
                      <a:pt x="3715" y="2313"/>
                    </a:cubicBezTo>
                    <a:cubicBezTo>
                      <a:pt x="3739" y="2385"/>
                      <a:pt x="3739" y="2432"/>
                      <a:pt x="3739" y="2432"/>
                    </a:cubicBezTo>
                    <a:cubicBezTo>
                      <a:pt x="3739" y="2432"/>
                      <a:pt x="2977" y="3516"/>
                      <a:pt x="1906" y="5052"/>
                    </a:cubicBezTo>
                    <a:cubicBezTo>
                      <a:pt x="1334" y="5838"/>
                      <a:pt x="703" y="6766"/>
                      <a:pt x="48" y="7695"/>
                    </a:cubicBezTo>
                    <a:cubicBezTo>
                      <a:pt x="24" y="7719"/>
                      <a:pt x="12" y="7743"/>
                      <a:pt x="1" y="7755"/>
                    </a:cubicBezTo>
                    <a:cubicBezTo>
                      <a:pt x="536" y="8171"/>
                      <a:pt x="1191" y="8409"/>
                      <a:pt x="1917" y="8409"/>
                    </a:cubicBezTo>
                    <a:lnTo>
                      <a:pt x="9657" y="8409"/>
                    </a:lnTo>
                    <a:cubicBezTo>
                      <a:pt x="9168" y="7255"/>
                      <a:pt x="10407" y="6278"/>
                      <a:pt x="10740" y="6028"/>
                    </a:cubicBezTo>
                    <a:cubicBezTo>
                      <a:pt x="10419" y="5731"/>
                      <a:pt x="9192" y="4540"/>
                      <a:pt x="9014" y="3659"/>
                    </a:cubicBezTo>
                    <a:cubicBezTo>
                      <a:pt x="8823" y="2671"/>
                      <a:pt x="9871" y="1147"/>
                      <a:pt x="9907" y="1075"/>
                    </a:cubicBezTo>
                    <a:lnTo>
                      <a:pt x="10038" y="1170"/>
                    </a:lnTo>
                    <a:cubicBezTo>
                      <a:pt x="10026" y="1182"/>
                      <a:pt x="8990" y="2683"/>
                      <a:pt x="9180" y="3623"/>
                    </a:cubicBezTo>
                    <a:cubicBezTo>
                      <a:pt x="9359" y="4552"/>
                      <a:pt x="10919" y="5957"/>
                      <a:pt x="10931" y="5969"/>
                    </a:cubicBezTo>
                    <a:lnTo>
                      <a:pt x="11014" y="6040"/>
                    </a:lnTo>
                    <a:lnTo>
                      <a:pt x="10919" y="6100"/>
                    </a:lnTo>
                    <a:cubicBezTo>
                      <a:pt x="10907" y="6123"/>
                      <a:pt x="9240" y="7159"/>
                      <a:pt x="9835" y="8398"/>
                    </a:cubicBezTo>
                    <a:lnTo>
                      <a:pt x="12752" y="8398"/>
                    </a:lnTo>
                    <a:cubicBezTo>
                      <a:pt x="12562" y="6957"/>
                      <a:pt x="12395" y="5647"/>
                      <a:pt x="12264" y="4528"/>
                    </a:cubicBezTo>
                    <a:cubicBezTo>
                      <a:pt x="12074" y="2921"/>
                      <a:pt x="11907" y="1718"/>
                      <a:pt x="11812" y="1051"/>
                    </a:cubicBezTo>
                    <a:cubicBezTo>
                      <a:pt x="11800" y="992"/>
                      <a:pt x="11800" y="944"/>
                      <a:pt x="11800" y="885"/>
                    </a:cubicBezTo>
                    <a:cubicBezTo>
                      <a:pt x="11752" y="587"/>
                      <a:pt x="11740" y="432"/>
                      <a:pt x="11740" y="432"/>
                    </a:cubicBezTo>
                    <a:cubicBezTo>
                      <a:pt x="10082" y="120"/>
                      <a:pt x="8777" y="1"/>
                      <a:pt x="77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00" name="Google Shape;1800;p55"/>
              <p:cNvGrpSpPr/>
              <p:nvPr/>
            </p:nvGrpSpPr>
            <p:grpSpPr>
              <a:xfrm>
                <a:off x="2338822" y="668672"/>
                <a:ext cx="1558766" cy="1550899"/>
                <a:chOff x="2338822" y="668672"/>
                <a:chExt cx="1558766" cy="1550899"/>
              </a:xfrm>
            </p:grpSpPr>
            <p:sp>
              <p:nvSpPr>
                <p:cNvPr id="1801" name="Google Shape;1801;p55"/>
                <p:cNvSpPr/>
                <p:nvPr/>
              </p:nvSpPr>
              <p:spPr>
                <a:xfrm flipH="1">
                  <a:off x="2340834" y="867005"/>
                  <a:ext cx="1554814" cy="1352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26" h="24647" extrusionOk="0">
                      <a:moveTo>
                        <a:pt x="1" y="0"/>
                      </a:moveTo>
                      <a:lnTo>
                        <a:pt x="1" y="21574"/>
                      </a:lnTo>
                      <a:cubicBezTo>
                        <a:pt x="1" y="22574"/>
                        <a:pt x="477" y="23455"/>
                        <a:pt x="1203" y="24003"/>
                      </a:cubicBezTo>
                      <a:cubicBezTo>
                        <a:pt x="1858" y="23063"/>
                        <a:pt x="2501" y="22158"/>
                        <a:pt x="3061" y="21360"/>
                      </a:cubicBezTo>
                      <a:lnTo>
                        <a:pt x="4883" y="18633"/>
                      </a:lnTo>
                      <a:cubicBezTo>
                        <a:pt x="4835" y="18229"/>
                        <a:pt x="4847" y="16955"/>
                        <a:pt x="6811" y="16538"/>
                      </a:cubicBezTo>
                      <a:lnTo>
                        <a:pt x="6990" y="16490"/>
                      </a:lnTo>
                      <a:lnTo>
                        <a:pt x="6990" y="16478"/>
                      </a:lnTo>
                      <a:lnTo>
                        <a:pt x="7026" y="16478"/>
                      </a:lnTo>
                      <a:cubicBezTo>
                        <a:pt x="7516" y="16376"/>
                        <a:pt x="8134" y="16309"/>
                        <a:pt x="8909" y="16309"/>
                      </a:cubicBezTo>
                      <a:cubicBezTo>
                        <a:pt x="9940" y="16309"/>
                        <a:pt x="11249" y="16428"/>
                        <a:pt x="12907" y="16740"/>
                      </a:cubicBezTo>
                      <a:cubicBezTo>
                        <a:pt x="12907" y="16740"/>
                        <a:pt x="12931" y="16907"/>
                        <a:pt x="12967" y="17193"/>
                      </a:cubicBezTo>
                      <a:lnTo>
                        <a:pt x="13038" y="17205"/>
                      </a:lnTo>
                      <a:lnTo>
                        <a:pt x="13038" y="13597"/>
                      </a:lnTo>
                      <a:cubicBezTo>
                        <a:pt x="10728" y="11692"/>
                        <a:pt x="10740" y="9656"/>
                        <a:pt x="11086" y="8370"/>
                      </a:cubicBezTo>
                      <a:lnTo>
                        <a:pt x="11086" y="8370"/>
                      </a:lnTo>
                      <a:cubicBezTo>
                        <a:pt x="10883" y="8430"/>
                        <a:pt x="10657" y="8466"/>
                        <a:pt x="10431" y="8466"/>
                      </a:cubicBezTo>
                      <a:cubicBezTo>
                        <a:pt x="9074" y="8466"/>
                        <a:pt x="7978" y="7370"/>
                        <a:pt x="7978" y="6013"/>
                      </a:cubicBezTo>
                      <a:cubicBezTo>
                        <a:pt x="7978" y="4656"/>
                        <a:pt x="9074" y="3548"/>
                        <a:pt x="10431" y="3548"/>
                      </a:cubicBezTo>
                      <a:cubicBezTo>
                        <a:pt x="11479" y="3548"/>
                        <a:pt x="12372" y="4203"/>
                        <a:pt x="12729" y="5132"/>
                      </a:cubicBezTo>
                      <a:cubicBezTo>
                        <a:pt x="13904" y="4426"/>
                        <a:pt x="15425" y="3930"/>
                        <a:pt x="16842" y="3930"/>
                      </a:cubicBezTo>
                      <a:cubicBezTo>
                        <a:pt x="17721" y="3930"/>
                        <a:pt x="18560" y="4121"/>
                        <a:pt x="19253" y="4572"/>
                      </a:cubicBezTo>
                      <a:cubicBezTo>
                        <a:pt x="19849" y="4953"/>
                        <a:pt x="20134" y="5429"/>
                        <a:pt x="20182" y="5977"/>
                      </a:cubicBezTo>
                      <a:lnTo>
                        <a:pt x="20182" y="6013"/>
                      </a:lnTo>
                      <a:lnTo>
                        <a:pt x="20182" y="6203"/>
                      </a:lnTo>
                      <a:lnTo>
                        <a:pt x="20206" y="7263"/>
                      </a:lnTo>
                      <a:lnTo>
                        <a:pt x="20206" y="8561"/>
                      </a:lnTo>
                      <a:lnTo>
                        <a:pt x="20075" y="8513"/>
                      </a:lnTo>
                      <a:lnTo>
                        <a:pt x="20075" y="8513"/>
                      </a:lnTo>
                      <a:cubicBezTo>
                        <a:pt x="20170" y="9656"/>
                        <a:pt x="20301" y="11275"/>
                        <a:pt x="20408" y="13216"/>
                      </a:cubicBezTo>
                      <a:cubicBezTo>
                        <a:pt x="20420" y="13466"/>
                        <a:pt x="20420" y="13680"/>
                        <a:pt x="20384" y="13871"/>
                      </a:cubicBezTo>
                      <a:cubicBezTo>
                        <a:pt x="20301" y="14597"/>
                        <a:pt x="19968" y="15133"/>
                        <a:pt x="19432" y="15443"/>
                      </a:cubicBezTo>
                      <a:cubicBezTo>
                        <a:pt x="19003" y="15697"/>
                        <a:pt x="18491" y="15782"/>
                        <a:pt x="18001" y="15782"/>
                      </a:cubicBezTo>
                      <a:cubicBezTo>
                        <a:pt x="17254" y="15782"/>
                        <a:pt x="16560" y="15584"/>
                        <a:pt x="16301" y="15490"/>
                      </a:cubicBezTo>
                      <a:lnTo>
                        <a:pt x="16301" y="15490"/>
                      </a:lnTo>
                      <a:lnTo>
                        <a:pt x="16336" y="17574"/>
                      </a:lnTo>
                      <a:lnTo>
                        <a:pt x="16336" y="17217"/>
                      </a:lnTo>
                      <a:cubicBezTo>
                        <a:pt x="19170" y="17217"/>
                        <a:pt x="21837" y="17990"/>
                        <a:pt x="22849" y="18514"/>
                      </a:cubicBezTo>
                      <a:cubicBezTo>
                        <a:pt x="23147" y="18681"/>
                        <a:pt x="23444" y="19157"/>
                        <a:pt x="23325" y="19479"/>
                      </a:cubicBezTo>
                      <a:lnTo>
                        <a:pt x="23206" y="20253"/>
                      </a:lnTo>
                      <a:lnTo>
                        <a:pt x="23206" y="20265"/>
                      </a:lnTo>
                      <a:lnTo>
                        <a:pt x="24135" y="24646"/>
                      </a:lnTo>
                      <a:lnTo>
                        <a:pt x="25254" y="24646"/>
                      </a:lnTo>
                      <a:cubicBezTo>
                        <a:pt x="26957" y="24646"/>
                        <a:pt x="28326" y="23265"/>
                        <a:pt x="28326" y="21574"/>
                      </a:cubicBezTo>
                      <a:lnTo>
                        <a:pt x="2832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2" name="Google Shape;1802;p55"/>
                <p:cNvSpPr/>
                <p:nvPr/>
              </p:nvSpPr>
              <p:spPr>
                <a:xfrm>
                  <a:off x="2338822" y="668672"/>
                  <a:ext cx="1558766" cy="198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98" h="3609" extrusionOk="0">
                      <a:moveTo>
                        <a:pt x="21242" y="1382"/>
                      </a:moveTo>
                      <a:cubicBezTo>
                        <a:pt x="21539" y="1382"/>
                        <a:pt x="21777" y="1620"/>
                        <a:pt x="21777" y="1918"/>
                      </a:cubicBezTo>
                      <a:cubicBezTo>
                        <a:pt x="21777" y="2215"/>
                        <a:pt x="21539" y="2453"/>
                        <a:pt x="21242" y="2453"/>
                      </a:cubicBezTo>
                      <a:cubicBezTo>
                        <a:pt x="20944" y="2453"/>
                        <a:pt x="20706" y="2215"/>
                        <a:pt x="20706" y="1918"/>
                      </a:cubicBezTo>
                      <a:cubicBezTo>
                        <a:pt x="20706" y="1620"/>
                        <a:pt x="20944" y="1382"/>
                        <a:pt x="21242" y="1382"/>
                      </a:cubicBezTo>
                      <a:close/>
                      <a:moveTo>
                        <a:pt x="23385" y="1382"/>
                      </a:moveTo>
                      <a:cubicBezTo>
                        <a:pt x="23682" y="1382"/>
                        <a:pt x="23921" y="1620"/>
                        <a:pt x="23921" y="1918"/>
                      </a:cubicBezTo>
                      <a:cubicBezTo>
                        <a:pt x="23921" y="2215"/>
                        <a:pt x="23682" y="2453"/>
                        <a:pt x="23385" y="2453"/>
                      </a:cubicBezTo>
                      <a:cubicBezTo>
                        <a:pt x="23087" y="2453"/>
                        <a:pt x="22849" y="2215"/>
                        <a:pt x="22849" y="1918"/>
                      </a:cubicBezTo>
                      <a:cubicBezTo>
                        <a:pt x="22849" y="1620"/>
                        <a:pt x="23087" y="1382"/>
                        <a:pt x="23385" y="1382"/>
                      </a:cubicBezTo>
                      <a:close/>
                      <a:moveTo>
                        <a:pt x="25528" y="1382"/>
                      </a:moveTo>
                      <a:cubicBezTo>
                        <a:pt x="25826" y="1382"/>
                        <a:pt x="26064" y="1620"/>
                        <a:pt x="26064" y="1918"/>
                      </a:cubicBezTo>
                      <a:cubicBezTo>
                        <a:pt x="26064" y="2215"/>
                        <a:pt x="25802" y="2453"/>
                        <a:pt x="25528" y="2453"/>
                      </a:cubicBezTo>
                      <a:cubicBezTo>
                        <a:pt x="25230" y="2453"/>
                        <a:pt x="24992" y="2215"/>
                        <a:pt x="24992" y="1918"/>
                      </a:cubicBezTo>
                      <a:cubicBezTo>
                        <a:pt x="24992" y="1620"/>
                        <a:pt x="25230" y="1382"/>
                        <a:pt x="25528" y="1382"/>
                      </a:cubicBezTo>
                      <a:close/>
                      <a:moveTo>
                        <a:pt x="3085" y="1"/>
                      </a:moveTo>
                      <a:cubicBezTo>
                        <a:pt x="1382" y="1"/>
                        <a:pt x="1" y="1382"/>
                        <a:pt x="1" y="3084"/>
                      </a:cubicBezTo>
                      <a:lnTo>
                        <a:pt x="1" y="3608"/>
                      </a:lnTo>
                      <a:lnTo>
                        <a:pt x="28397" y="3608"/>
                      </a:lnTo>
                      <a:lnTo>
                        <a:pt x="28397" y="3084"/>
                      </a:lnTo>
                      <a:cubicBezTo>
                        <a:pt x="28397" y="1382"/>
                        <a:pt x="27016" y="1"/>
                        <a:pt x="253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03" name="Google Shape;1803;p55"/>
            <p:cNvGrpSpPr/>
            <p:nvPr/>
          </p:nvGrpSpPr>
          <p:grpSpPr>
            <a:xfrm flipH="1">
              <a:off x="451356" y="2405997"/>
              <a:ext cx="1557052" cy="1555071"/>
              <a:chOff x="2338822" y="668672"/>
              <a:chExt cx="1558766" cy="1556784"/>
            </a:xfrm>
          </p:grpSpPr>
          <p:sp>
            <p:nvSpPr>
              <p:cNvPr id="1804" name="Google Shape;1804;p55"/>
              <p:cNvSpPr/>
              <p:nvPr/>
            </p:nvSpPr>
            <p:spPr>
              <a:xfrm flipH="1">
                <a:off x="2990382" y="1834014"/>
                <a:ext cx="5983" cy="71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3" extrusionOk="0">
                    <a:moveTo>
                      <a:pt x="1" y="0"/>
                    </a:moveTo>
                    <a:lnTo>
                      <a:pt x="66" y="8"/>
                    </a:lnTo>
                    <a:lnTo>
                      <a:pt x="66" y="8"/>
                    </a:lnTo>
                    <a:cubicBezTo>
                      <a:pt x="48" y="4"/>
                      <a:pt x="28" y="0"/>
                      <a:pt x="1" y="0"/>
                    </a:cubicBezTo>
                    <a:close/>
                    <a:moveTo>
                      <a:pt x="66" y="8"/>
                    </a:moveTo>
                    <a:cubicBezTo>
                      <a:pt x="80" y="10"/>
                      <a:pt x="93" y="12"/>
                      <a:pt x="108" y="12"/>
                    </a:cubicBezTo>
                    <a:lnTo>
                      <a:pt x="66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55"/>
              <p:cNvSpPr/>
              <p:nvPr/>
            </p:nvSpPr>
            <p:spPr>
              <a:xfrm flipH="1">
                <a:off x="2779994" y="1276012"/>
                <a:ext cx="452294" cy="790291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14401" extrusionOk="0">
                    <a:moveTo>
                      <a:pt x="5847" y="2191"/>
                    </a:moveTo>
                    <a:lnTo>
                      <a:pt x="5847" y="2215"/>
                    </a:lnTo>
                    <a:cubicBezTo>
                      <a:pt x="5688" y="2410"/>
                      <a:pt x="5458" y="2513"/>
                      <a:pt x="5225" y="2513"/>
                    </a:cubicBezTo>
                    <a:cubicBezTo>
                      <a:pt x="5075" y="2513"/>
                      <a:pt x="4923" y="2470"/>
                      <a:pt x="4787" y="2382"/>
                    </a:cubicBezTo>
                    <a:lnTo>
                      <a:pt x="4787" y="2358"/>
                    </a:lnTo>
                    <a:cubicBezTo>
                      <a:pt x="5132" y="2275"/>
                      <a:pt x="5490" y="2215"/>
                      <a:pt x="5847" y="2191"/>
                    </a:cubicBezTo>
                    <a:close/>
                    <a:moveTo>
                      <a:pt x="7573" y="2560"/>
                    </a:moveTo>
                    <a:cubicBezTo>
                      <a:pt x="7692" y="2560"/>
                      <a:pt x="7776" y="2727"/>
                      <a:pt x="7776" y="2906"/>
                    </a:cubicBezTo>
                    <a:cubicBezTo>
                      <a:pt x="7776" y="3084"/>
                      <a:pt x="7692" y="3239"/>
                      <a:pt x="7573" y="3239"/>
                    </a:cubicBezTo>
                    <a:cubicBezTo>
                      <a:pt x="7454" y="3239"/>
                      <a:pt x="7371" y="3084"/>
                      <a:pt x="7371" y="2906"/>
                    </a:cubicBezTo>
                    <a:cubicBezTo>
                      <a:pt x="7371" y="2727"/>
                      <a:pt x="7454" y="2560"/>
                      <a:pt x="7573" y="2560"/>
                    </a:cubicBezTo>
                    <a:close/>
                    <a:moveTo>
                      <a:pt x="5418" y="2572"/>
                    </a:moveTo>
                    <a:cubicBezTo>
                      <a:pt x="5537" y="2572"/>
                      <a:pt x="5621" y="2727"/>
                      <a:pt x="5621" y="2918"/>
                    </a:cubicBezTo>
                    <a:cubicBezTo>
                      <a:pt x="5621" y="3108"/>
                      <a:pt x="5537" y="3263"/>
                      <a:pt x="5418" y="3263"/>
                    </a:cubicBezTo>
                    <a:cubicBezTo>
                      <a:pt x="5299" y="3263"/>
                      <a:pt x="5204" y="3096"/>
                      <a:pt x="5204" y="2918"/>
                    </a:cubicBezTo>
                    <a:cubicBezTo>
                      <a:pt x="5204" y="2739"/>
                      <a:pt x="5299" y="2572"/>
                      <a:pt x="5418" y="2572"/>
                    </a:cubicBezTo>
                    <a:close/>
                    <a:moveTo>
                      <a:pt x="453" y="2667"/>
                    </a:moveTo>
                    <a:cubicBezTo>
                      <a:pt x="477" y="2667"/>
                      <a:pt x="1251" y="2870"/>
                      <a:pt x="1215" y="4156"/>
                    </a:cubicBezTo>
                    <a:lnTo>
                      <a:pt x="1144" y="4156"/>
                    </a:lnTo>
                    <a:cubicBezTo>
                      <a:pt x="1156" y="3727"/>
                      <a:pt x="1072" y="3429"/>
                      <a:pt x="953" y="3215"/>
                    </a:cubicBezTo>
                    <a:lnTo>
                      <a:pt x="953" y="3203"/>
                    </a:lnTo>
                    <a:cubicBezTo>
                      <a:pt x="906" y="3215"/>
                      <a:pt x="799" y="3287"/>
                      <a:pt x="739" y="3429"/>
                    </a:cubicBezTo>
                    <a:cubicBezTo>
                      <a:pt x="679" y="3572"/>
                      <a:pt x="715" y="3763"/>
                      <a:pt x="846" y="4001"/>
                    </a:cubicBezTo>
                    <a:lnTo>
                      <a:pt x="787" y="4025"/>
                    </a:lnTo>
                    <a:cubicBezTo>
                      <a:pt x="656" y="3763"/>
                      <a:pt x="620" y="3537"/>
                      <a:pt x="679" y="3382"/>
                    </a:cubicBezTo>
                    <a:cubicBezTo>
                      <a:pt x="739" y="3227"/>
                      <a:pt x="846" y="3156"/>
                      <a:pt x="918" y="3132"/>
                    </a:cubicBezTo>
                    <a:cubicBezTo>
                      <a:pt x="727" y="2810"/>
                      <a:pt x="453" y="2739"/>
                      <a:pt x="441" y="2739"/>
                    </a:cubicBezTo>
                    <a:lnTo>
                      <a:pt x="453" y="2667"/>
                    </a:lnTo>
                    <a:close/>
                    <a:moveTo>
                      <a:pt x="6847" y="3799"/>
                    </a:moveTo>
                    <a:cubicBezTo>
                      <a:pt x="7097" y="4156"/>
                      <a:pt x="7168" y="4394"/>
                      <a:pt x="7073" y="4561"/>
                    </a:cubicBezTo>
                    <a:cubicBezTo>
                      <a:pt x="6978" y="4692"/>
                      <a:pt x="6811" y="4715"/>
                      <a:pt x="6692" y="4715"/>
                    </a:cubicBezTo>
                    <a:cubicBezTo>
                      <a:pt x="6633" y="4715"/>
                      <a:pt x="6585" y="4715"/>
                      <a:pt x="6585" y="4703"/>
                    </a:cubicBezTo>
                    <a:lnTo>
                      <a:pt x="6621" y="4561"/>
                    </a:lnTo>
                    <a:cubicBezTo>
                      <a:pt x="6636" y="4564"/>
                      <a:pt x="6662" y="4566"/>
                      <a:pt x="6692" y="4566"/>
                    </a:cubicBezTo>
                    <a:cubicBezTo>
                      <a:pt x="6777" y="4566"/>
                      <a:pt x="6901" y="4548"/>
                      <a:pt x="6954" y="4477"/>
                    </a:cubicBezTo>
                    <a:cubicBezTo>
                      <a:pt x="6978" y="4418"/>
                      <a:pt x="7014" y="4275"/>
                      <a:pt x="6728" y="3882"/>
                    </a:cubicBezTo>
                    <a:lnTo>
                      <a:pt x="6847" y="3799"/>
                    </a:lnTo>
                    <a:close/>
                    <a:moveTo>
                      <a:pt x="4716" y="4930"/>
                    </a:moveTo>
                    <a:lnTo>
                      <a:pt x="4823" y="5001"/>
                    </a:lnTo>
                    <a:cubicBezTo>
                      <a:pt x="5490" y="5334"/>
                      <a:pt x="6275" y="5454"/>
                      <a:pt x="6287" y="5454"/>
                    </a:cubicBezTo>
                    <a:lnTo>
                      <a:pt x="6442" y="5465"/>
                    </a:lnTo>
                    <a:lnTo>
                      <a:pt x="6335" y="5573"/>
                    </a:lnTo>
                    <a:cubicBezTo>
                      <a:pt x="5978" y="5942"/>
                      <a:pt x="5668" y="6120"/>
                      <a:pt x="5394" y="6120"/>
                    </a:cubicBezTo>
                    <a:cubicBezTo>
                      <a:pt x="5347" y="6120"/>
                      <a:pt x="5287" y="6108"/>
                      <a:pt x="5216" y="6085"/>
                    </a:cubicBezTo>
                    <a:cubicBezTo>
                      <a:pt x="4763" y="5906"/>
                      <a:pt x="4716" y="5096"/>
                      <a:pt x="4716" y="5061"/>
                    </a:cubicBezTo>
                    <a:lnTo>
                      <a:pt x="4716" y="4930"/>
                    </a:lnTo>
                    <a:close/>
                    <a:moveTo>
                      <a:pt x="6633" y="0"/>
                    </a:moveTo>
                    <a:lnTo>
                      <a:pt x="6633" y="0"/>
                    </a:lnTo>
                    <a:cubicBezTo>
                      <a:pt x="6764" y="834"/>
                      <a:pt x="7680" y="1310"/>
                      <a:pt x="7692" y="1310"/>
                    </a:cubicBezTo>
                    <a:lnTo>
                      <a:pt x="7621" y="1441"/>
                    </a:lnTo>
                    <a:cubicBezTo>
                      <a:pt x="7573" y="1417"/>
                      <a:pt x="6621" y="917"/>
                      <a:pt x="6490" y="12"/>
                    </a:cubicBezTo>
                    <a:cubicBezTo>
                      <a:pt x="5799" y="1536"/>
                      <a:pt x="3406" y="2763"/>
                      <a:pt x="2227" y="3299"/>
                    </a:cubicBezTo>
                    <a:cubicBezTo>
                      <a:pt x="2152" y="3332"/>
                      <a:pt x="2074" y="3348"/>
                      <a:pt x="1998" y="3348"/>
                    </a:cubicBezTo>
                    <a:cubicBezTo>
                      <a:pt x="1834" y="3348"/>
                      <a:pt x="1678" y="3274"/>
                      <a:pt x="1572" y="3144"/>
                    </a:cubicBezTo>
                    <a:lnTo>
                      <a:pt x="1572" y="3168"/>
                    </a:lnTo>
                    <a:lnTo>
                      <a:pt x="1406" y="2918"/>
                    </a:lnTo>
                    <a:cubicBezTo>
                      <a:pt x="1248" y="2654"/>
                      <a:pt x="978" y="2354"/>
                      <a:pt x="588" y="2354"/>
                    </a:cubicBezTo>
                    <a:cubicBezTo>
                      <a:pt x="537" y="2354"/>
                      <a:pt x="484" y="2359"/>
                      <a:pt x="429" y="2370"/>
                    </a:cubicBezTo>
                    <a:cubicBezTo>
                      <a:pt x="132" y="2406"/>
                      <a:pt x="1" y="2667"/>
                      <a:pt x="37" y="3108"/>
                    </a:cubicBezTo>
                    <a:cubicBezTo>
                      <a:pt x="84" y="3501"/>
                      <a:pt x="239" y="3870"/>
                      <a:pt x="501" y="4191"/>
                    </a:cubicBezTo>
                    <a:cubicBezTo>
                      <a:pt x="632" y="4358"/>
                      <a:pt x="846" y="4608"/>
                      <a:pt x="1096" y="4834"/>
                    </a:cubicBezTo>
                    <a:lnTo>
                      <a:pt x="1132" y="4870"/>
                    </a:lnTo>
                    <a:lnTo>
                      <a:pt x="1132" y="9966"/>
                    </a:lnTo>
                    <a:lnTo>
                      <a:pt x="977" y="9966"/>
                    </a:lnTo>
                    <a:lnTo>
                      <a:pt x="977" y="9930"/>
                    </a:lnTo>
                    <a:lnTo>
                      <a:pt x="918" y="9930"/>
                    </a:lnTo>
                    <a:cubicBezTo>
                      <a:pt x="1013" y="10597"/>
                      <a:pt x="1180" y="11800"/>
                      <a:pt x="1370" y="13407"/>
                    </a:cubicBezTo>
                    <a:cubicBezTo>
                      <a:pt x="1963" y="13977"/>
                      <a:pt x="2765" y="14400"/>
                      <a:pt x="3798" y="14400"/>
                    </a:cubicBezTo>
                    <a:cubicBezTo>
                      <a:pt x="3865" y="14400"/>
                      <a:pt x="3933" y="14399"/>
                      <a:pt x="4001" y="14395"/>
                    </a:cubicBezTo>
                    <a:cubicBezTo>
                      <a:pt x="4585" y="14359"/>
                      <a:pt x="5013" y="14217"/>
                      <a:pt x="5311" y="14002"/>
                    </a:cubicBezTo>
                    <a:cubicBezTo>
                      <a:pt x="5430" y="13919"/>
                      <a:pt x="5537" y="13812"/>
                      <a:pt x="5621" y="13705"/>
                    </a:cubicBezTo>
                    <a:cubicBezTo>
                      <a:pt x="5847" y="13407"/>
                      <a:pt x="5942" y="13026"/>
                      <a:pt x="5954" y="12633"/>
                    </a:cubicBezTo>
                    <a:cubicBezTo>
                      <a:pt x="5954" y="11716"/>
                      <a:pt x="5430" y="10740"/>
                      <a:pt x="5263" y="10466"/>
                    </a:cubicBezTo>
                    <a:lnTo>
                      <a:pt x="4299" y="10347"/>
                    </a:lnTo>
                    <a:lnTo>
                      <a:pt x="4311" y="10526"/>
                    </a:lnTo>
                    <a:lnTo>
                      <a:pt x="4168" y="10526"/>
                    </a:lnTo>
                    <a:lnTo>
                      <a:pt x="4132" y="8740"/>
                    </a:lnTo>
                    <a:cubicBezTo>
                      <a:pt x="3406" y="8394"/>
                      <a:pt x="3001" y="7513"/>
                      <a:pt x="3001" y="7513"/>
                    </a:cubicBezTo>
                    <a:lnTo>
                      <a:pt x="3001" y="7513"/>
                    </a:lnTo>
                    <a:cubicBezTo>
                      <a:pt x="3596" y="7680"/>
                      <a:pt x="3966" y="7811"/>
                      <a:pt x="4120" y="7870"/>
                    </a:cubicBezTo>
                    <a:lnTo>
                      <a:pt x="4120" y="7847"/>
                    </a:lnTo>
                    <a:lnTo>
                      <a:pt x="4228" y="7882"/>
                    </a:lnTo>
                    <a:cubicBezTo>
                      <a:pt x="4235" y="7882"/>
                      <a:pt x="5090" y="8189"/>
                      <a:pt x="6008" y="8189"/>
                    </a:cubicBezTo>
                    <a:cubicBezTo>
                      <a:pt x="6467" y="8189"/>
                      <a:pt x="6942" y="8113"/>
                      <a:pt x="7335" y="7882"/>
                    </a:cubicBezTo>
                    <a:cubicBezTo>
                      <a:pt x="7823" y="7609"/>
                      <a:pt x="8121" y="7108"/>
                      <a:pt x="8216" y="6430"/>
                    </a:cubicBezTo>
                    <a:cubicBezTo>
                      <a:pt x="8240" y="6251"/>
                      <a:pt x="8240" y="6061"/>
                      <a:pt x="8228" y="5799"/>
                    </a:cubicBezTo>
                    <a:cubicBezTo>
                      <a:pt x="8157" y="4537"/>
                      <a:pt x="8073" y="3394"/>
                      <a:pt x="8002" y="2441"/>
                    </a:cubicBezTo>
                    <a:cubicBezTo>
                      <a:pt x="7902" y="2482"/>
                      <a:pt x="7795" y="2502"/>
                      <a:pt x="7688" y="2502"/>
                    </a:cubicBezTo>
                    <a:cubicBezTo>
                      <a:pt x="7451" y="2502"/>
                      <a:pt x="7213" y="2404"/>
                      <a:pt x="7049" y="2215"/>
                    </a:cubicBezTo>
                    <a:lnTo>
                      <a:pt x="7049" y="2191"/>
                    </a:lnTo>
                    <a:cubicBezTo>
                      <a:pt x="7371" y="2215"/>
                      <a:pt x="7680" y="2275"/>
                      <a:pt x="7990" y="2334"/>
                    </a:cubicBezTo>
                    <a:cubicBezTo>
                      <a:pt x="7954" y="1846"/>
                      <a:pt x="7918" y="1417"/>
                      <a:pt x="7883" y="1024"/>
                    </a:cubicBezTo>
                    <a:cubicBezTo>
                      <a:pt x="7335" y="786"/>
                      <a:pt x="6906" y="346"/>
                      <a:pt x="6633" y="0"/>
                    </a:cubicBezTo>
                    <a:close/>
                  </a:path>
                </a:pathLst>
              </a:custGeom>
              <a:solidFill>
                <a:srgbClr val="4C2A19"/>
              </a:solidFill>
              <a:ln w="9525" cap="flat" cmpd="sng">
                <a:solidFill>
                  <a:srgbClr val="4C2A1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55"/>
              <p:cNvSpPr/>
              <p:nvPr/>
            </p:nvSpPr>
            <p:spPr>
              <a:xfrm flipH="1">
                <a:off x="2896300" y="1560885"/>
                <a:ext cx="68009" cy="4291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78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227"/>
                      <a:pt x="119" y="655"/>
                      <a:pt x="381" y="763"/>
                    </a:cubicBezTo>
                    <a:cubicBezTo>
                      <a:pt x="419" y="775"/>
                      <a:pt x="459" y="782"/>
                      <a:pt x="501" y="782"/>
                    </a:cubicBezTo>
                    <a:cubicBezTo>
                      <a:pt x="696" y="782"/>
                      <a:pt x="935" y="646"/>
                      <a:pt x="1239" y="382"/>
                    </a:cubicBezTo>
                    <a:cubicBezTo>
                      <a:pt x="1000" y="334"/>
                      <a:pt x="477" y="215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55"/>
              <p:cNvSpPr/>
              <p:nvPr/>
            </p:nvSpPr>
            <p:spPr>
              <a:xfrm flipH="1">
                <a:off x="2772149" y="1063030"/>
                <a:ext cx="683655" cy="789962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14395" extrusionOk="0">
                    <a:moveTo>
                      <a:pt x="2465" y="0"/>
                    </a:moveTo>
                    <a:cubicBezTo>
                      <a:pt x="1108" y="0"/>
                      <a:pt x="1" y="1095"/>
                      <a:pt x="1" y="2453"/>
                    </a:cubicBezTo>
                    <a:cubicBezTo>
                      <a:pt x="1" y="3810"/>
                      <a:pt x="1108" y="4905"/>
                      <a:pt x="2465" y="4905"/>
                    </a:cubicBezTo>
                    <a:cubicBezTo>
                      <a:pt x="2680" y="4905"/>
                      <a:pt x="2906" y="4882"/>
                      <a:pt x="3120" y="4822"/>
                    </a:cubicBezTo>
                    <a:lnTo>
                      <a:pt x="3120" y="4822"/>
                    </a:lnTo>
                    <a:cubicBezTo>
                      <a:pt x="2775" y="6084"/>
                      <a:pt x="2763" y="8120"/>
                      <a:pt x="5061" y="10037"/>
                    </a:cubicBezTo>
                    <a:lnTo>
                      <a:pt x="5061" y="13645"/>
                    </a:lnTo>
                    <a:lnTo>
                      <a:pt x="4990" y="13633"/>
                    </a:lnTo>
                    <a:lnTo>
                      <a:pt x="4990" y="13633"/>
                    </a:lnTo>
                    <a:cubicBezTo>
                      <a:pt x="4990" y="13668"/>
                      <a:pt x="5001" y="13728"/>
                      <a:pt x="5001" y="13787"/>
                    </a:cubicBezTo>
                    <a:lnTo>
                      <a:pt x="5061" y="13787"/>
                    </a:lnTo>
                    <a:lnTo>
                      <a:pt x="5061" y="13835"/>
                    </a:lnTo>
                    <a:lnTo>
                      <a:pt x="5216" y="13835"/>
                    </a:lnTo>
                    <a:lnTo>
                      <a:pt x="5216" y="8727"/>
                    </a:lnTo>
                    <a:lnTo>
                      <a:pt x="5180" y="8704"/>
                    </a:lnTo>
                    <a:cubicBezTo>
                      <a:pt x="4930" y="8477"/>
                      <a:pt x="4728" y="8239"/>
                      <a:pt x="4585" y="8061"/>
                    </a:cubicBezTo>
                    <a:cubicBezTo>
                      <a:pt x="4335" y="7739"/>
                      <a:pt x="4168" y="7358"/>
                      <a:pt x="4132" y="6977"/>
                    </a:cubicBezTo>
                    <a:cubicBezTo>
                      <a:pt x="4085" y="6525"/>
                      <a:pt x="4216" y="6275"/>
                      <a:pt x="4513" y="6227"/>
                    </a:cubicBezTo>
                    <a:cubicBezTo>
                      <a:pt x="4558" y="6220"/>
                      <a:pt x="4601" y="6217"/>
                      <a:pt x="4642" y="6217"/>
                    </a:cubicBezTo>
                    <a:cubicBezTo>
                      <a:pt x="5050" y="6217"/>
                      <a:pt x="5340" y="6517"/>
                      <a:pt x="5502" y="6787"/>
                    </a:cubicBezTo>
                    <a:lnTo>
                      <a:pt x="5656" y="7037"/>
                    </a:lnTo>
                    <a:lnTo>
                      <a:pt x="5656" y="7013"/>
                    </a:lnTo>
                    <a:cubicBezTo>
                      <a:pt x="5762" y="7143"/>
                      <a:pt x="5918" y="7218"/>
                      <a:pt x="6082" y="7218"/>
                    </a:cubicBezTo>
                    <a:cubicBezTo>
                      <a:pt x="6158" y="7218"/>
                      <a:pt x="6236" y="7202"/>
                      <a:pt x="6311" y="7168"/>
                    </a:cubicBezTo>
                    <a:cubicBezTo>
                      <a:pt x="7490" y="6632"/>
                      <a:pt x="9883" y="5405"/>
                      <a:pt x="10574" y="3881"/>
                    </a:cubicBezTo>
                    <a:cubicBezTo>
                      <a:pt x="10705" y="4786"/>
                      <a:pt x="11657" y="5286"/>
                      <a:pt x="11705" y="5310"/>
                    </a:cubicBezTo>
                    <a:lnTo>
                      <a:pt x="11776" y="5179"/>
                    </a:lnTo>
                    <a:cubicBezTo>
                      <a:pt x="11764" y="5179"/>
                      <a:pt x="10859" y="4703"/>
                      <a:pt x="10716" y="3870"/>
                    </a:cubicBezTo>
                    <a:lnTo>
                      <a:pt x="10716" y="3870"/>
                    </a:lnTo>
                    <a:cubicBezTo>
                      <a:pt x="10990" y="4227"/>
                      <a:pt x="11419" y="4655"/>
                      <a:pt x="11967" y="4894"/>
                    </a:cubicBezTo>
                    <a:cubicBezTo>
                      <a:pt x="12002" y="5286"/>
                      <a:pt x="12026" y="5715"/>
                      <a:pt x="12074" y="6203"/>
                    </a:cubicBezTo>
                    <a:cubicBezTo>
                      <a:pt x="11764" y="6144"/>
                      <a:pt x="11455" y="6096"/>
                      <a:pt x="11145" y="6060"/>
                    </a:cubicBezTo>
                    <a:lnTo>
                      <a:pt x="11145" y="6084"/>
                    </a:lnTo>
                    <a:cubicBezTo>
                      <a:pt x="11307" y="6278"/>
                      <a:pt x="11535" y="6374"/>
                      <a:pt x="11769" y="6374"/>
                    </a:cubicBezTo>
                    <a:cubicBezTo>
                      <a:pt x="11879" y="6374"/>
                      <a:pt x="11991" y="6352"/>
                      <a:pt x="12098" y="6310"/>
                    </a:cubicBezTo>
                    <a:cubicBezTo>
                      <a:pt x="12169" y="7263"/>
                      <a:pt x="12240" y="8406"/>
                      <a:pt x="12312" y="9668"/>
                    </a:cubicBezTo>
                    <a:cubicBezTo>
                      <a:pt x="12336" y="9930"/>
                      <a:pt x="12336" y="10120"/>
                      <a:pt x="12300" y="10299"/>
                    </a:cubicBezTo>
                    <a:cubicBezTo>
                      <a:pt x="12205" y="10978"/>
                      <a:pt x="11907" y="11478"/>
                      <a:pt x="11419" y="11751"/>
                    </a:cubicBezTo>
                    <a:cubicBezTo>
                      <a:pt x="11023" y="11990"/>
                      <a:pt x="10540" y="12069"/>
                      <a:pt x="10074" y="12069"/>
                    </a:cubicBezTo>
                    <a:cubicBezTo>
                      <a:pt x="9165" y="12069"/>
                      <a:pt x="8319" y="11767"/>
                      <a:pt x="8311" y="11751"/>
                    </a:cubicBezTo>
                    <a:lnTo>
                      <a:pt x="8204" y="11716"/>
                    </a:lnTo>
                    <a:lnTo>
                      <a:pt x="8204" y="11740"/>
                    </a:lnTo>
                    <a:cubicBezTo>
                      <a:pt x="8061" y="11680"/>
                      <a:pt x="7680" y="11549"/>
                      <a:pt x="7085" y="11382"/>
                    </a:cubicBezTo>
                    <a:lnTo>
                      <a:pt x="7085" y="11382"/>
                    </a:lnTo>
                    <a:cubicBezTo>
                      <a:pt x="7085" y="11382"/>
                      <a:pt x="7490" y="12263"/>
                      <a:pt x="8228" y="12609"/>
                    </a:cubicBezTo>
                    <a:lnTo>
                      <a:pt x="8252" y="14395"/>
                    </a:lnTo>
                    <a:lnTo>
                      <a:pt x="8407" y="14395"/>
                    </a:lnTo>
                    <a:lnTo>
                      <a:pt x="8407" y="14192"/>
                    </a:lnTo>
                    <a:lnTo>
                      <a:pt x="9371" y="14311"/>
                    </a:lnTo>
                    <a:lnTo>
                      <a:pt x="9371" y="14311"/>
                    </a:lnTo>
                    <a:lnTo>
                      <a:pt x="9323" y="14228"/>
                    </a:lnTo>
                    <a:cubicBezTo>
                      <a:pt x="9371" y="14228"/>
                      <a:pt x="9395" y="14240"/>
                      <a:pt x="9443" y="14252"/>
                    </a:cubicBezTo>
                    <a:cubicBezTo>
                      <a:pt x="9395" y="14216"/>
                      <a:pt x="9371" y="14180"/>
                      <a:pt x="9323" y="14168"/>
                    </a:cubicBezTo>
                    <a:cubicBezTo>
                      <a:pt x="9038" y="14121"/>
                      <a:pt x="8776" y="14097"/>
                      <a:pt x="8502" y="14061"/>
                    </a:cubicBezTo>
                    <a:lnTo>
                      <a:pt x="8407" y="14049"/>
                    </a:lnTo>
                    <a:lnTo>
                      <a:pt x="8407" y="14037"/>
                    </a:lnTo>
                    <a:lnTo>
                      <a:pt x="8359" y="11954"/>
                    </a:lnTo>
                    <a:lnTo>
                      <a:pt x="8359" y="11954"/>
                    </a:lnTo>
                    <a:cubicBezTo>
                      <a:pt x="8604" y="12033"/>
                      <a:pt x="9293" y="12226"/>
                      <a:pt x="10040" y="12226"/>
                    </a:cubicBezTo>
                    <a:cubicBezTo>
                      <a:pt x="10527" y="12226"/>
                      <a:pt x="11039" y="12144"/>
                      <a:pt x="11467" y="11894"/>
                    </a:cubicBezTo>
                    <a:cubicBezTo>
                      <a:pt x="12002" y="11573"/>
                      <a:pt x="12312" y="11037"/>
                      <a:pt x="12419" y="10311"/>
                    </a:cubicBezTo>
                    <a:cubicBezTo>
                      <a:pt x="12455" y="10120"/>
                      <a:pt x="12455" y="9906"/>
                      <a:pt x="12431" y="9656"/>
                    </a:cubicBezTo>
                    <a:cubicBezTo>
                      <a:pt x="12336" y="7727"/>
                      <a:pt x="12217" y="6096"/>
                      <a:pt x="12110" y="4953"/>
                    </a:cubicBezTo>
                    <a:lnTo>
                      <a:pt x="12110" y="4953"/>
                    </a:lnTo>
                    <a:lnTo>
                      <a:pt x="12240" y="5001"/>
                    </a:lnTo>
                    <a:lnTo>
                      <a:pt x="12240" y="3703"/>
                    </a:lnTo>
                    <a:lnTo>
                      <a:pt x="12205" y="2643"/>
                    </a:lnTo>
                    <a:lnTo>
                      <a:pt x="12205" y="2453"/>
                    </a:lnTo>
                    <a:lnTo>
                      <a:pt x="12205" y="2417"/>
                    </a:lnTo>
                    <a:cubicBezTo>
                      <a:pt x="12169" y="1881"/>
                      <a:pt x="11883" y="1393"/>
                      <a:pt x="11288" y="1012"/>
                    </a:cubicBezTo>
                    <a:cubicBezTo>
                      <a:pt x="10586" y="561"/>
                      <a:pt x="9742" y="370"/>
                      <a:pt x="8862" y="370"/>
                    </a:cubicBezTo>
                    <a:cubicBezTo>
                      <a:pt x="7443" y="370"/>
                      <a:pt x="5927" y="866"/>
                      <a:pt x="4751" y="1572"/>
                    </a:cubicBezTo>
                    <a:cubicBezTo>
                      <a:pt x="4394" y="655"/>
                      <a:pt x="3513" y="0"/>
                      <a:pt x="2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55"/>
              <p:cNvSpPr/>
              <p:nvPr/>
            </p:nvSpPr>
            <p:spPr>
              <a:xfrm flipH="1">
                <a:off x="3162961" y="1420397"/>
                <a:ext cx="44461" cy="81767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490" extrusionOk="0">
                    <a:moveTo>
                      <a:pt x="24" y="1"/>
                    </a:moveTo>
                    <a:lnTo>
                      <a:pt x="0" y="84"/>
                    </a:lnTo>
                    <a:cubicBezTo>
                      <a:pt x="24" y="84"/>
                      <a:pt x="274" y="156"/>
                      <a:pt x="476" y="465"/>
                    </a:cubicBezTo>
                    <a:cubicBezTo>
                      <a:pt x="429" y="501"/>
                      <a:pt x="298" y="572"/>
                      <a:pt x="238" y="715"/>
                    </a:cubicBezTo>
                    <a:cubicBezTo>
                      <a:pt x="167" y="894"/>
                      <a:pt x="215" y="1108"/>
                      <a:pt x="346" y="1358"/>
                    </a:cubicBezTo>
                    <a:lnTo>
                      <a:pt x="429" y="1334"/>
                    </a:lnTo>
                    <a:cubicBezTo>
                      <a:pt x="274" y="1120"/>
                      <a:pt x="250" y="918"/>
                      <a:pt x="310" y="763"/>
                    </a:cubicBezTo>
                    <a:cubicBezTo>
                      <a:pt x="369" y="632"/>
                      <a:pt x="465" y="572"/>
                      <a:pt x="512" y="537"/>
                    </a:cubicBezTo>
                    <a:lnTo>
                      <a:pt x="512" y="560"/>
                    </a:lnTo>
                    <a:cubicBezTo>
                      <a:pt x="631" y="763"/>
                      <a:pt x="703" y="1060"/>
                      <a:pt x="703" y="1489"/>
                    </a:cubicBezTo>
                    <a:lnTo>
                      <a:pt x="774" y="1489"/>
                    </a:lnTo>
                    <a:cubicBezTo>
                      <a:pt x="810" y="215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55"/>
              <p:cNvSpPr/>
              <p:nvPr/>
            </p:nvSpPr>
            <p:spPr>
              <a:xfrm flipH="1">
                <a:off x="2923744" y="1417159"/>
                <a:ext cx="22944" cy="3792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91" extrusionOk="0">
                    <a:moveTo>
                      <a:pt x="215" y="0"/>
                    </a:moveTo>
                    <a:cubicBezTo>
                      <a:pt x="96" y="0"/>
                      <a:pt x="1" y="155"/>
                      <a:pt x="1" y="346"/>
                    </a:cubicBezTo>
                    <a:cubicBezTo>
                      <a:pt x="1" y="536"/>
                      <a:pt x="96" y="691"/>
                      <a:pt x="215" y="691"/>
                    </a:cubicBezTo>
                    <a:cubicBezTo>
                      <a:pt x="322" y="691"/>
                      <a:pt x="418" y="536"/>
                      <a:pt x="418" y="346"/>
                    </a:cubicBezTo>
                    <a:cubicBezTo>
                      <a:pt x="418" y="155"/>
                      <a:pt x="322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55"/>
              <p:cNvSpPr/>
              <p:nvPr/>
            </p:nvSpPr>
            <p:spPr>
              <a:xfrm flipH="1">
                <a:off x="2805454" y="1417159"/>
                <a:ext cx="22285" cy="3792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691" extrusionOk="0">
                    <a:moveTo>
                      <a:pt x="203" y="0"/>
                    </a:moveTo>
                    <a:cubicBezTo>
                      <a:pt x="84" y="0"/>
                      <a:pt x="1" y="167"/>
                      <a:pt x="1" y="346"/>
                    </a:cubicBezTo>
                    <a:cubicBezTo>
                      <a:pt x="1" y="524"/>
                      <a:pt x="84" y="691"/>
                      <a:pt x="203" y="691"/>
                    </a:cubicBezTo>
                    <a:cubicBezTo>
                      <a:pt x="322" y="691"/>
                      <a:pt x="406" y="524"/>
                      <a:pt x="406" y="346"/>
                    </a:cubicBezTo>
                    <a:cubicBezTo>
                      <a:pt x="406" y="167"/>
                      <a:pt x="322" y="0"/>
                      <a:pt x="2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55"/>
              <p:cNvSpPr/>
              <p:nvPr/>
            </p:nvSpPr>
            <p:spPr>
              <a:xfrm flipH="1">
                <a:off x="2837455" y="1484440"/>
                <a:ext cx="32111" cy="5037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918" extrusionOk="0">
                    <a:moveTo>
                      <a:pt x="251" y="1"/>
                    </a:moveTo>
                    <a:lnTo>
                      <a:pt x="132" y="84"/>
                    </a:lnTo>
                    <a:cubicBezTo>
                      <a:pt x="406" y="477"/>
                      <a:pt x="382" y="620"/>
                      <a:pt x="358" y="679"/>
                    </a:cubicBezTo>
                    <a:cubicBezTo>
                      <a:pt x="314" y="750"/>
                      <a:pt x="198" y="768"/>
                      <a:pt x="108" y="768"/>
                    </a:cubicBezTo>
                    <a:cubicBezTo>
                      <a:pt x="75" y="768"/>
                      <a:pt x="46" y="766"/>
                      <a:pt x="25" y="763"/>
                    </a:cubicBezTo>
                    <a:lnTo>
                      <a:pt x="1" y="905"/>
                    </a:lnTo>
                    <a:cubicBezTo>
                      <a:pt x="13" y="905"/>
                      <a:pt x="60" y="917"/>
                      <a:pt x="108" y="917"/>
                    </a:cubicBezTo>
                    <a:cubicBezTo>
                      <a:pt x="227" y="917"/>
                      <a:pt x="382" y="894"/>
                      <a:pt x="477" y="763"/>
                    </a:cubicBezTo>
                    <a:cubicBezTo>
                      <a:pt x="584" y="596"/>
                      <a:pt x="501" y="346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55"/>
              <p:cNvSpPr/>
              <p:nvPr/>
            </p:nvSpPr>
            <p:spPr>
              <a:xfrm flipH="1">
                <a:off x="2911340" y="1395592"/>
                <a:ext cx="58183" cy="17561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320" extrusionOk="0">
                    <a:moveTo>
                      <a:pt x="1060" y="0"/>
                    </a:moveTo>
                    <a:cubicBezTo>
                      <a:pt x="703" y="36"/>
                      <a:pt x="345" y="96"/>
                      <a:pt x="0" y="155"/>
                    </a:cubicBezTo>
                    <a:lnTo>
                      <a:pt x="0" y="191"/>
                    </a:lnTo>
                    <a:cubicBezTo>
                      <a:pt x="133" y="278"/>
                      <a:pt x="282" y="319"/>
                      <a:pt x="430" y="319"/>
                    </a:cubicBezTo>
                    <a:cubicBezTo>
                      <a:pt x="666" y="319"/>
                      <a:pt x="899" y="214"/>
                      <a:pt x="1060" y="24"/>
                    </a:cubicBez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55"/>
              <p:cNvSpPr/>
              <p:nvPr/>
            </p:nvSpPr>
            <p:spPr>
              <a:xfrm flipH="1">
                <a:off x="2878625" y="1547824"/>
                <a:ext cx="95509" cy="64755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1180" extrusionOk="0">
                    <a:moveTo>
                      <a:pt x="156" y="239"/>
                    </a:moveTo>
                    <a:lnTo>
                      <a:pt x="156" y="239"/>
                    </a:lnTo>
                    <a:cubicBezTo>
                      <a:pt x="656" y="465"/>
                      <a:pt x="1156" y="572"/>
                      <a:pt x="1418" y="620"/>
                    </a:cubicBezTo>
                    <a:cubicBezTo>
                      <a:pt x="1134" y="884"/>
                      <a:pt x="882" y="1020"/>
                      <a:pt x="682" y="1020"/>
                    </a:cubicBezTo>
                    <a:cubicBezTo>
                      <a:pt x="639" y="1020"/>
                      <a:pt x="598" y="1013"/>
                      <a:pt x="560" y="1001"/>
                    </a:cubicBezTo>
                    <a:cubicBezTo>
                      <a:pt x="298" y="893"/>
                      <a:pt x="191" y="465"/>
                      <a:pt x="156" y="239"/>
                    </a:cubicBezTo>
                    <a:close/>
                    <a:moveTo>
                      <a:pt x="1" y="0"/>
                    </a:moveTo>
                    <a:lnTo>
                      <a:pt x="1" y="131"/>
                    </a:lnTo>
                    <a:cubicBezTo>
                      <a:pt x="1" y="155"/>
                      <a:pt x="60" y="977"/>
                      <a:pt x="525" y="1155"/>
                    </a:cubicBezTo>
                    <a:cubicBezTo>
                      <a:pt x="584" y="1167"/>
                      <a:pt x="644" y="1179"/>
                      <a:pt x="703" y="1179"/>
                    </a:cubicBezTo>
                    <a:cubicBezTo>
                      <a:pt x="965" y="1179"/>
                      <a:pt x="1275" y="1001"/>
                      <a:pt x="1632" y="632"/>
                    </a:cubicBezTo>
                    <a:lnTo>
                      <a:pt x="1739" y="524"/>
                    </a:lnTo>
                    <a:lnTo>
                      <a:pt x="1596" y="512"/>
                    </a:lnTo>
                    <a:cubicBezTo>
                      <a:pt x="1572" y="512"/>
                      <a:pt x="798" y="393"/>
                      <a:pt x="120" y="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55"/>
              <p:cNvSpPr/>
              <p:nvPr/>
            </p:nvSpPr>
            <p:spPr>
              <a:xfrm flipH="1">
                <a:off x="2566905" y="1814423"/>
                <a:ext cx="429459" cy="411032"/>
              </a:xfrm>
              <a:custGeom>
                <a:avLst/>
                <a:gdLst/>
                <a:ahLst/>
                <a:cxnLst/>
                <a:rect l="l" t="t" r="r" b="b"/>
                <a:pathLst>
                  <a:path w="7824" h="7490" extrusionOk="0">
                    <a:moveTo>
                      <a:pt x="64" y="0"/>
                    </a:moveTo>
                    <a:cubicBezTo>
                      <a:pt x="43" y="0"/>
                      <a:pt x="22" y="0"/>
                      <a:pt x="1" y="0"/>
                    </a:cubicBezTo>
                    <a:lnTo>
                      <a:pt x="1" y="357"/>
                    </a:lnTo>
                    <a:lnTo>
                      <a:pt x="1" y="369"/>
                    </a:lnTo>
                    <a:cubicBezTo>
                      <a:pt x="25" y="369"/>
                      <a:pt x="60" y="381"/>
                      <a:pt x="108" y="381"/>
                    </a:cubicBezTo>
                    <a:cubicBezTo>
                      <a:pt x="370" y="429"/>
                      <a:pt x="644" y="441"/>
                      <a:pt x="918" y="488"/>
                    </a:cubicBezTo>
                    <a:cubicBezTo>
                      <a:pt x="965" y="500"/>
                      <a:pt x="1001" y="548"/>
                      <a:pt x="1037" y="584"/>
                    </a:cubicBezTo>
                    <a:cubicBezTo>
                      <a:pt x="1192" y="619"/>
                      <a:pt x="1334" y="703"/>
                      <a:pt x="1454" y="798"/>
                    </a:cubicBezTo>
                    <a:cubicBezTo>
                      <a:pt x="1930" y="1250"/>
                      <a:pt x="3025" y="2429"/>
                      <a:pt x="3704" y="4191"/>
                    </a:cubicBezTo>
                    <a:cubicBezTo>
                      <a:pt x="3704" y="4191"/>
                      <a:pt x="4954" y="5715"/>
                      <a:pt x="5621" y="7489"/>
                    </a:cubicBezTo>
                    <a:lnTo>
                      <a:pt x="6859" y="7489"/>
                    </a:lnTo>
                    <a:cubicBezTo>
                      <a:pt x="6657" y="6775"/>
                      <a:pt x="6216" y="5941"/>
                      <a:pt x="5466" y="5025"/>
                    </a:cubicBezTo>
                    <a:lnTo>
                      <a:pt x="5442" y="5013"/>
                    </a:lnTo>
                    <a:lnTo>
                      <a:pt x="5442" y="4989"/>
                    </a:lnTo>
                    <a:cubicBezTo>
                      <a:pt x="5442" y="4929"/>
                      <a:pt x="5466" y="3382"/>
                      <a:pt x="5942" y="2548"/>
                    </a:cubicBezTo>
                    <a:lnTo>
                      <a:pt x="6073" y="2620"/>
                    </a:lnTo>
                    <a:cubicBezTo>
                      <a:pt x="5656" y="3358"/>
                      <a:pt x="5609" y="4739"/>
                      <a:pt x="5597" y="4953"/>
                    </a:cubicBezTo>
                    <a:cubicBezTo>
                      <a:pt x="6371" y="5894"/>
                      <a:pt x="6799" y="6739"/>
                      <a:pt x="7026" y="7489"/>
                    </a:cubicBezTo>
                    <a:lnTo>
                      <a:pt x="7823" y="7489"/>
                    </a:lnTo>
                    <a:lnTo>
                      <a:pt x="7811" y="7394"/>
                    </a:lnTo>
                    <a:lnTo>
                      <a:pt x="6859" y="3036"/>
                    </a:lnTo>
                    <a:lnTo>
                      <a:pt x="6978" y="2262"/>
                    </a:lnTo>
                    <a:cubicBezTo>
                      <a:pt x="7097" y="1929"/>
                      <a:pt x="6799" y="1453"/>
                      <a:pt x="6502" y="1298"/>
                    </a:cubicBezTo>
                    <a:cubicBezTo>
                      <a:pt x="5497" y="778"/>
                      <a:pt x="2863" y="0"/>
                      <a:pt x="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55"/>
              <p:cNvSpPr/>
              <p:nvPr/>
            </p:nvSpPr>
            <p:spPr>
              <a:xfrm flipH="1">
                <a:off x="2688490" y="1844441"/>
                <a:ext cx="468596" cy="381014"/>
              </a:xfrm>
              <a:custGeom>
                <a:avLst/>
                <a:gdLst/>
                <a:ahLst/>
                <a:cxnLst/>
                <a:rect l="l" t="t" r="r" b="b"/>
                <a:pathLst>
                  <a:path w="8537" h="6943" extrusionOk="0">
                    <a:moveTo>
                      <a:pt x="3858" y="1"/>
                    </a:moveTo>
                    <a:lnTo>
                      <a:pt x="3893" y="96"/>
                    </a:lnTo>
                    <a:cubicBezTo>
                      <a:pt x="4060" y="370"/>
                      <a:pt x="4584" y="1346"/>
                      <a:pt x="4584" y="2263"/>
                    </a:cubicBezTo>
                    <a:cubicBezTo>
                      <a:pt x="4572" y="2668"/>
                      <a:pt x="4477" y="3037"/>
                      <a:pt x="4251" y="3335"/>
                    </a:cubicBezTo>
                    <a:cubicBezTo>
                      <a:pt x="4167" y="3442"/>
                      <a:pt x="4060" y="3549"/>
                      <a:pt x="3941" y="3632"/>
                    </a:cubicBezTo>
                    <a:cubicBezTo>
                      <a:pt x="3643" y="3859"/>
                      <a:pt x="3215" y="3989"/>
                      <a:pt x="2631" y="4025"/>
                    </a:cubicBezTo>
                    <a:cubicBezTo>
                      <a:pt x="2562" y="4029"/>
                      <a:pt x="2493" y="4031"/>
                      <a:pt x="2426" y="4031"/>
                    </a:cubicBezTo>
                    <a:cubicBezTo>
                      <a:pt x="1386" y="4031"/>
                      <a:pt x="604" y="3607"/>
                      <a:pt x="0" y="3037"/>
                    </a:cubicBezTo>
                    <a:lnTo>
                      <a:pt x="0" y="3037"/>
                    </a:lnTo>
                    <a:cubicBezTo>
                      <a:pt x="131" y="4156"/>
                      <a:pt x="298" y="5466"/>
                      <a:pt x="441" y="6942"/>
                    </a:cubicBezTo>
                    <a:lnTo>
                      <a:pt x="8537" y="6942"/>
                    </a:lnTo>
                    <a:cubicBezTo>
                      <a:pt x="7882" y="5168"/>
                      <a:pt x="6632" y="3644"/>
                      <a:pt x="6632" y="3644"/>
                    </a:cubicBezTo>
                    <a:cubicBezTo>
                      <a:pt x="5953" y="1882"/>
                      <a:pt x="4870" y="715"/>
                      <a:pt x="4382" y="251"/>
                    </a:cubicBezTo>
                    <a:cubicBezTo>
                      <a:pt x="4274" y="156"/>
                      <a:pt x="4120" y="60"/>
                      <a:pt x="3977" y="37"/>
                    </a:cubicBezTo>
                    <a:cubicBezTo>
                      <a:pt x="3929" y="13"/>
                      <a:pt x="3893" y="13"/>
                      <a:pt x="38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55"/>
              <p:cNvSpPr/>
              <p:nvPr/>
            </p:nvSpPr>
            <p:spPr>
              <a:xfrm flipH="1">
                <a:off x="3130260" y="1762618"/>
                <a:ext cx="700012" cy="461520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8410" extrusionOk="0">
                    <a:moveTo>
                      <a:pt x="4680" y="1313"/>
                    </a:moveTo>
                    <a:cubicBezTo>
                      <a:pt x="4704" y="1325"/>
                      <a:pt x="6823" y="3314"/>
                      <a:pt x="6287" y="7755"/>
                    </a:cubicBezTo>
                    <a:lnTo>
                      <a:pt x="6132" y="7743"/>
                    </a:lnTo>
                    <a:cubicBezTo>
                      <a:pt x="6632" y="3373"/>
                      <a:pt x="4584" y="1444"/>
                      <a:pt x="4573" y="1432"/>
                    </a:cubicBezTo>
                    <a:lnTo>
                      <a:pt x="4680" y="1313"/>
                    </a:lnTo>
                    <a:close/>
                    <a:moveTo>
                      <a:pt x="7747" y="1"/>
                    </a:moveTo>
                    <a:cubicBezTo>
                      <a:pt x="6973" y="1"/>
                      <a:pt x="6354" y="68"/>
                      <a:pt x="5858" y="170"/>
                    </a:cubicBezTo>
                    <a:lnTo>
                      <a:pt x="5835" y="170"/>
                    </a:lnTo>
                    <a:lnTo>
                      <a:pt x="5656" y="218"/>
                    </a:lnTo>
                    <a:cubicBezTo>
                      <a:pt x="3692" y="623"/>
                      <a:pt x="3680" y="1909"/>
                      <a:pt x="3715" y="2313"/>
                    </a:cubicBezTo>
                    <a:cubicBezTo>
                      <a:pt x="3739" y="2385"/>
                      <a:pt x="3739" y="2432"/>
                      <a:pt x="3739" y="2432"/>
                    </a:cubicBezTo>
                    <a:cubicBezTo>
                      <a:pt x="3739" y="2432"/>
                      <a:pt x="2977" y="3516"/>
                      <a:pt x="1906" y="5052"/>
                    </a:cubicBezTo>
                    <a:cubicBezTo>
                      <a:pt x="1334" y="5838"/>
                      <a:pt x="703" y="6766"/>
                      <a:pt x="48" y="7695"/>
                    </a:cubicBezTo>
                    <a:cubicBezTo>
                      <a:pt x="24" y="7719"/>
                      <a:pt x="12" y="7743"/>
                      <a:pt x="1" y="7755"/>
                    </a:cubicBezTo>
                    <a:cubicBezTo>
                      <a:pt x="536" y="8171"/>
                      <a:pt x="1191" y="8409"/>
                      <a:pt x="1917" y="8409"/>
                    </a:cubicBezTo>
                    <a:lnTo>
                      <a:pt x="9657" y="8409"/>
                    </a:lnTo>
                    <a:cubicBezTo>
                      <a:pt x="9168" y="7255"/>
                      <a:pt x="10407" y="6278"/>
                      <a:pt x="10740" y="6028"/>
                    </a:cubicBezTo>
                    <a:cubicBezTo>
                      <a:pt x="10419" y="5731"/>
                      <a:pt x="9192" y="4540"/>
                      <a:pt x="9014" y="3659"/>
                    </a:cubicBezTo>
                    <a:cubicBezTo>
                      <a:pt x="8823" y="2671"/>
                      <a:pt x="9871" y="1147"/>
                      <a:pt x="9907" y="1075"/>
                    </a:cubicBezTo>
                    <a:lnTo>
                      <a:pt x="10038" y="1170"/>
                    </a:lnTo>
                    <a:cubicBezTo>
                      <a:pt x="10026" y="1182"/>
                      <a:pt x="8990" y="2683"/>
                      <a:pt x="9180" y="3623"/>
                    </a:cubicBezTo>
                    <a:cubicBezTo>
                      <a:pt x="9359" y="4552"/>
                      <a:pt x="10919" y="5957"/>
                      <a:pt x="10931" y="5969"/>
                    </a:cubicBezTo>
                    <a:lnTo>
                      <a:pt x="11014" y="6040"/>
                    </a:lnTo>
                    <a:lnTo>
                      <a:pt x="10919" y="6100"/>
                    </a:lnTo>
                    <a:cubicBezTo>
                      <a:pt x="10907" y="6123"/>
                      <a:pt x="9240" y="7159"/>
                      <a:pt x="9835" y="8398"/>
                    </a:cubicBezTo>
                    <a:lnTo>
                      <a:pt x="12752" y="8398"/>
                    </a:lnTo>
                    <a:cubicBezTo>
                      <a:pt x="12562" y="6957"/>
                      <a:pt x="12395" y="5647"/>
                      <a:pt x="12264" y="4528"/>
                    </a:cubicBezTo>
                    <a:cubicBezTo>
                      <a:pt x="12074" y="2921"/>
                      <a:pt x="11907" y="1718"/>
                      <a:pt x="11812" y="1051"/>
                    </a:cubicBezTo>
                    <a:cubicBezTo>
                      <a:pt x="11800" y="992"/>
                      <a:pt x="11800" y="944"/>
                      <a:pt x="11800" y="885"/>
                    </a:cubicBezTo>
                    <a:cubicBezTo>
                      <a:pt x="11752" y="587"/>
                      <a:pt x="11740" y="432"/>
                      <a:pt x="11740" y="432"/>
                    </a:cubicBezTo>
                    <a:cubicBezTo>
                      <a:pt x="10082" y="120"/>
                      <a:pt x="8777" y="1"/>
                      <a:pt x="77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17" name="Google Shape;1817;p55"/>
              <p:cNvGrpSpPr/>
              <p:nvPr/>
            </p:nvGrpSpPr>
            <p:grpSpPr>
              <a:xfrm>
                <a:off x="2338822" y="668672"/>
                <a:ext cx="1558766" cy="1550899"/>
                <a:chOff x="2338822" y="668672"/>
                <a:chExt cx="1558766" cy="1550899"/>
              </a:xfrm>
            </p:grpSpPr>
            <p:sp>
              <p:nvSpPr>
                <p:cNvPr id="1818" name="Google Shape;1818;p55"/>
                <p:cNvSpPr/>
                <p:nvPr/>
              </p:nvSpPr>
              <p:spPr>
                <a:xfrm flipH="1">
                  <a:off x="2340834" y="867005"/>
                  <a:ext cx="1554814" cy="1352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26" h="24647" extrusionOk="0">
                      <a:moveTo>
                        <a:pt x="1" y="0"/>
                      </a:moveTo>
                      <a:lnTo>
                        <a:pt x="1" y="21574"/>
                      </a:lnTo>
                      <a:cubicBezTo>
                        <a:pt x="1" y="22574"/>
                        <a:pt x="477" y="23455"/>
                        <a:pt x="1203" y="24003"/>
                      </a:cubicBezTo>
                      <a:cubicBezTo>
                        <a:pt x="1858" y="23063"/>
                        <a:pt x="2501" y="22158"/>
                        <a:pt x="3061" y="21360"/>
                      </a:cubicBezTo>
                      <a:lnTo>
                        <a:pt x="4883" y="18633"/>
                      </a:lnTo>
                      <a:cubicBezTo>
                        <a:pt x="4835" y="18229"/>
                        <a:pt x="4847" y="16955"/>
                        <a:pt x="6811" y="16538"/>
                      </a:cubicBezTo>
                      <a:lnTo>
                        <a:pt x="6990" y="16490"/>
                      </a:lnTo>
                      <a:lnTo>
                        <a:pt x="6990" y="16478"/>
                      </a:lnTo>
                      <a:lnTo>
                        <a:pt x="7026" y="16478"/>
                      </a:lnTo>
                      <a:cubicBezTo>
                        <a:pt x="7516" y="16376"/>
                        <a:pt x="8134" y="16309"/>
                        <a:pt x="8909" y="16309"/>
                      </a:cubicBezTo>
                      <a:cubicBezTo>
                        <a:pt x="9940" y="16309"/>
                        <a:pt x="11249" y="16428"/>
                        <a:pt x="12907" y="16740"/>
                      </a:cubicBezTo>
                      <a:cubicBezTo>
                        <a:pt x="12907" y="16740"/>
                        <a:pt x="12931" y="16907"/>
                        <a:pt x="12967" y="17193"/>
                      </a:cubicBezTo>
                      <a:lnTo>
                        <a:pt x="13038" y="17205"/>
                      </a:lnTo>
                      <a:lnTo>
                        <a:pt x="13038" y="13597"/>
                      </a:lnTo>
                      <a:cubicBezTo>
                        <a:pt x="10728" y="11692"/>
                        <a:pt x="10740" y="9656"/>
                        <a:pt x="11086" y="8370"/>
                      </a:cubicBezTo>
                      <a:lnTo>
                        <a:pt x="11086" y="8370"/>
                      </a:lnTo>
                      <a:cubicBezTo>
                        <a:pt x="10883" y="8430"/>
                        <a:pt x="10657" y="8466"/>
                        <a:pt x="10431" y="8466"/>
                      </a:cubicBezTo>
                      <a:cubicBezTo>
                        <a:pt x="9074" y="8466"/>
                        <a:pt x="7978" y="7370"/>
                        <a:pt x="7978" y="6013"/>
                      </a:cubicBezTo>
                      <a:cubicBezTo>
                        <a:pt x="7978" y="4656"/>
                        <a:pt x="9074" y="3548"/>
                        <a:pt x="10431" y="3548"/>
                      </a:cubicBezTo>
                      <a:cubicBezTo>
                        <a:pt x="11479" y="3548"/>
                        <a:pt x="12372" y="4203"/>
                        <a:pt x="12729" y="5132"/>
                      </a:cubicBezTo>
                      <a:cubicBezTo>
                        <a:pt x="13904" y="4426"/>
                        <a:pt x="15425" y="3930"/>
                        <a:pt x="16842" y="3930"/>
                      </a:cubicBezTo>
                      <a:cubicBezTo>
                        <a:pt x="17721" y="3930"/>
                        <a:pt x="18560" y="4121"/>
                        <a:pt x="19253" y="4572"/>
                      </a:cubicBezTo>
                      <a:cubicBezTo>
                        <a:pt x="19849" y="4953"/>
                        <a:pt x="20134" y="5429"/>
                        <a:pt x="20182" y="5977"/>
                      </a:cubicBezTo>
                      <a:lnTo>
                        <a:pt x="20182" y="6013"/>
                      </a:lnTo>
                      <a:lnTo>
                        <a:pt x="20182" y="6203"/>
                      </a:lnTo>
                      <a:lnTo>
                        <a:pt x="20206" y="7263"/>
                      </a:lnTo>
                      <a:lnTo>
                        <a:pt x="20206" y="8561"/>
                      </a:lnTo>
                      <a:lnTo>
                        <a:pt x="20075" y="8513"/>
                      </a:lnTo>
                      <a:lnTo>
                        <a:pt x="20075" y="8513"/>
                      </a:lnTo>
                      <a:cubicBezTo>
                        <a:pt x="20170" y="9656"/>
                        <a:pt x="20301" y="11275"/>
                        <a:pt x="20408" y="13216"/>
                      </a:cubicBezTo>
                      <a:cubicBezTo>
                        <a:pt x="20420" y="13466"/>
                        <a:pt x="20420" y="13680"/>
                        <a:pt x="20384" y="13871"/>
                      </a:cubicBezTo>
                      <a:cubicBezTo>
                        <a:pt x="20301" y="14597"/>
                        <a:pt x="19968" y="15133"/>
                        <a:pt x="19432" y="15443"/>
                      </a:cubicBezTo>
                      <a:cubicBezTo>
                        <a:pt x="19003" y="15697"/>
                        <a:pt x="18491" y="15782"/>
                        <a:pt x="18001" y="15782"/>
                      </a:cubicBezTo>
                      <a:cubicBezTo>
                        <a:pt x="17254" y="15782"/>
                        <a:pt x="16560" y="15584"/>
                        <a:pt x="16301" y="15490"/>
                      </a:cubicBezTo>
                      <a:lnTo>
                        <a:pt x="16301" y="15490"/>
                      </a:lnTo>
                      <a:lnTo>
                        <a:pt x="16336" y="17574"/>
                      </a:lnTo>
                      <a:lnTo>
                        <a:pt x="16336" y="17217"/>
                      </a:lnTo>
                      <a:cubicBezTo>
                        <a:pt x="19170" y="17217"/>
                        <a:pt x="21837" y="17990"/>
                        <a:pt x="22849" y="18514"/>
                      </a:cubicBezTo>
                      <a:cubicBezTo>
                        <a:pt x="23147" y="18681"/>
                        <a:pt x="23444" y="19157"/>
                        <a:pt x="23325" y="19479"/>
                      </a:cubicBezTo>
                      <a:lnTo>
                        <a:pt x="23206" y="20253"/>
                      </a:lnTo>
                      <a:lnTo>
                        <a:pt x="23206" y="20265"/>
                      </a:lnTo>
                      <a:lnTo>
                        <a:pt x="24135" y="24646"/>
                      </a:lnTo>
                      <a:lnTo>
                        <a:pt x="25254" y="24646"/>
                      </a:lnTo>
                      <a:cubicBezTo>
                        <a:pt x="26957" y="24646"/>
                        <a:pt x="28326" y="23265"/>
                        <a:pt x="28326" y="21574"/>
                      </a:cubicBezTo>
                      <a:lnTo>
                        <a:pt x="2832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55"/>
                <p:cNvSpPr/>
                <p:nvPr/>
              </p:nvSpPr>
              <p:spPr>
                <a:xfrm>
                  <a:off x="2338822" y="668672"/>
                  <a:ext cx="1558766" cy="198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98" h="3609" extrusionOk="0">
                      <a:moveTo>
                        <a:pt x="21242" y="1382"/>
                      </a:moveTo>
                      <a:cubicBezTo>
                        <a:pt x="21539" y="1382"/>
                        <a:pt x="21777" y="1620"/>
                        <a:pt x="21777" y="1918"/>
                      </a:cubicBezTo>
                      <a:cubicBezTo>
                        <a:pt x="21777" y="2215"/>
                        <a:pt x="21539" y="2453"/>
                        <a:pt x="21242" y="2453"/>
                      </a:cubicBezTo>
                      <a:cubicBezTo>
                        <a:pt x="20944" y="2453"/>
                        <a:pt x="20706" y="2215"/>
                        <a:pt x="20706" y="1918"/>
                      </a:cubicBezTo>
                      <a:cubicBezTo>
                        <a:pt x="20706" y="1620"/>
                        <a:pt x="20944" y="1382"/>
                        <a:pt x="21242" y="1382"/>
                      </a:cubicBezTo>
                      <a:close/>
                      <a:moveTo>
                        <a:pt x="23385" y="1382"/>
                      </a:moveTo>
                      <a:cubicBezTo>
                        <a:pt x="23682" y="1382"/>
                        <a:pt x="23921" y="1620"/>
                        <a:pt x="23921" y="1918"/>
                      </a:cubicBezTo>
                      <a:cubicBezTo>
                        <a:pt x="23921" y="2215"/>
                        <a:pt x="23682" y="2453"/>
                        <a:pt x="23385" y="2453"/>
                      </a:cubicBezTo>
                      <a:cubicBezTo>
                        <a:pt x="23087" y="2453"/>
                        <a:pt x="22849" y="2215"/>
                        <a:pt x="22849" y="1918"/>
                      </a:cubicBezTo>
                      <a:cubicBezTo>
                        <a:pt x="22849" y="1620"/>
                        <a:pt x="23087" y="1382"/>
                        <a:pt x="23385" y="1382"/>
                      </a:cubicBezTo>
                      <a:close/>
                      <a:moveTo>
                        <a:pt x="25528" y="1382"/>
                      </a:moveTo>
                      <a:cubicBezTo>
                        <a:pt x="25826" y="1382"/>
                        <a:pt x="26064" y="1620"/>
                        <a:pt x="26064" y="1918"/>
                      </a:cubicBezTo>
                      <a:cubicBezTo>
                        <a:pt x="26064" y="2215"/>
                        <a:pt x="25802" y="2453"/>
                        <a:pt x="25528" y="2453"/>
                      </a:cubicBezTo>
                      <a:cubicBezTo>
                        <a:pt x="25230" y="2453"/>
                        <a:pt x="24992" y="2215"/>
                        <a:pt x="24992" y="1918"/>
                      </a:cubicBezTo>
                      <a:cubicBezTo>
                        <a:pt x="24992" y="1620"/>
                        <a:pt x="25230" y="1382"/>
                        <a:pt x="25528" y="1382"/>
                      </a:cubicBezTo>
                      <a:close/>
                      <a:moveTo>
                        <a:pt x="3085" y="1"/>
                      </a:moveTo>
                      <a:cubicBezTo>
                        <a:pt x="1382" y="1"/>
                        <a:pt x="1" y="1382"/>
                        <a:pt x="1" y="3084"/>
                      </a:cubicBezTo>
                      <a:lnTo>
                        <a:pt x="1" y="3608"/>
                      </a:lnTo>
                      <a:lnTo>
                        <a:pt x="28397" y="3608"/>
                      </a:lnTo>
                      <a:lnTo>
                        <a:pt x="28397" y="3084"/>
                      </a:lnTo>
                      <a:cubicBezTo>
                        <a:pt x="28397" y="1382"/>
                        <a:pt x="27016" y="1"/>
                        <a:pt x="253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20" name="Google Shape;1820;p55"/>
            <p:cNvGrpSpPr/>
            <p:nvPr/>
          </p:nvGrpSpPr>
          <p:grpSpPr>
            <a:xfrm>
              <a:off x="1797510" y="2412217"/>
              <a:ext cx="1079720" cy="603499"/>
              <a:chOff x="2273875" y="3609925"/>
              <a:chExt cx="434600" cy="242925"/>
            </a:xfrm>
          </p:grpSpPr>
          <p:sp>
            <p:nvSpPr>
              <p:cNvPr id="1821" name="Google Shape;1821;p55"/>
              <p:cNvSpPr/>
              <p:nvPr/>
            </p:nvSpPr>
            <p:spPr>
              <a:xfrm>
                <a:off x="2273875" y="3609925"/>
                <a:ext cx="434600" cy="24292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9717" extrusionOk="0">
                    <a:moveTo>
                      <a:pt x="1013" y="1"/>
                    </a:moveTo>
                    <a:cubicBezTo>
                      <a:pt x="453" y="1"/>
                      <a:pt x="1" y="465"/>
                      <a:pt x="1" y="1013"/>
                    </a:cubicBezTo>
                    <a:lnTo>
                      <a:pt x="1" y="6287"/>
                    </a:lnTo>
                    <a:cubicBezTo>
                      <a:pt x="1" y="6847"/>
                      <a:pt x="465" y="7299"/>
                      <a:pt x="1013" y="7299"/>
                    </a:cubicBezTo>
                    <a:lnTo>
                      <a:pt x="2144" y="7299"/>
                    </a:lnTo>
                    <a:lnTo>
                      <a:pt x="2144" y="9716"/>
                    </a:lnTo>
                    <a:lnTo>
                      <a:pt x="4740" y="7299"/>
                    </a:lnTo>
                    <a:lnTo>
                      <a:pt x="16372" y="7299"/>
                    </a:lnTo>
                    <a:cubicBezTo>
                      <a:pt x="16943" y="7299"/>
                      <a:pt x="17384" y="6835"/>
                      <a:pt x="17384" y="6287"/>
                    </a:cubicBezTo>
                    <a:lnTo>
                      <a:pt x="17384" y="1013"/>
                    </a:lnTo>
                    <a:cubicBezTo>
                      <a:pt x="17384" y="465"/>
                      <a:pt x="16932" y="1"/>
                      <a:pt x="163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55"/>
              <p:cNvSpPr/>
              <p:nvPr/>
            </p:nvSpPr>
            <p:spPr>
              <a:xfrm>
                <a:off x="2417650" y="3697725"/>
                <a:ext cx="17000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92" extrusionOk="0">
                    <a:moveTo>
                      <a:pt x="346" y="1"/>
                    </a:moveTo>
                    <a:cubicBezTo>
                      <a:pt x="143" y="1"/>
                      <a:pt x="1" y="168"/>
                      <a:pt x="1" y="346"/>
                    </a:cubicBezTo>
                    <a:cubicBezTo>
                      <a:pt x="1" y="537"/>
                      <a:pt x="167" y="691"/>
                      <a:pt x="346" y="691"/>
                    </a:cubicBezTo>
                    <a:cubicBezTo>
                      <a:pt x="536" y="691"/>
                      <a:pt x="679" y="525"/>
                      <a:pt x="679" y="346"/>
                    </a:cubicBezTo>
                    <a:cubicBezTo>
                      <a:pt x="679" y="168"/>
                      <a:pt x="536" y="1"/>
                      <a:pt x="3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55"/>
              <p:cNvSpPr/>
              <p:nvPr/>
            </p:nvSpPr>
            <p:spPr>
              <a:xfrm>
                <a:off x="2482250" y="3697725"/>
                <a:ext cx="1727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2" extrusionOk="0">
                    <a:moveTo>
                      <a:pt x="345" y="1"/>
                    </a:moveTo>
                    <a:cubicBezTo>
                      <a:pt x="155" y="1"/>
                      <a:pt x="0" y="168"/>
                      <a:pt x="0" y="346"/>
                    </a:cubicBezTo>
                    <a:cubicBezTo>
                      <a:pt x="0" y="537"/>
                      <a:pt x="167" y="691"/>
                      <a:pt x="345" y="691"/>
                    </a:cubicBezTo>
                    <a:cubicBezTo>
                      <a:pt x="536" y="691"/>
                      <a:pt x="691" y="525"/>
                      <a:pt x="691" y="346"/>
                    </a:cubicBezTo>
                    <a:cubicBezTo>
                      <a:pt x="691" y="168"/>
                      <a:pt x="536" y="1"/>
                      <a:pt x="34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55"/>
              <p:cNvSpPr/>
              <p:nvPr/>
            </p:nvSpPr>
            <p:spPr>
              <a:xfrm>
                <a:off x="2547125" y="3697725"/>
                <a:ext cx="17000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92" extrusionOk="0">
                    <a:moveTo>
                      <a:pt x="346" y="1"/>
                    </a:moveTo>
                    <a:cubicBezTo>
                      <a:pt x="144" y="1"/>
                      <a:pt x="1" y="168"/>
                      <a:pt x="1" y="346"/>
                    </a:cubicBezTo>
                    <a:cubicBezTo>
                      <a:pt x="1" y="537"/>
                      <a:pt x="144" y="691"/>
                      <a:pt x="346" y="691"/>
                    </a:cubicBezTo>
                    <a:cubicBezTo>
                      <a:pt x="537" y="691"/>
                      <a:pt x="679" y="525"/>
                      <a:pt x="679" y="346"/>
                    </a:cubicBezTo>
                    <a:cubicBezTo>
                      <a:pt x="679" y="168"/>
                      <a:pt x="537" y="1"/>
                      <a:pt x="3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56"/>
          <p:cNvSpPr txBox="1">
            <a:spLocks noGrp="1"/>
          </p:cNvSpPr>
          <p:nvPr>
            <p:ph type="subTitle" idx="1"/>
          </p:nvPr>
        </p:nvSpPr>
        <p:spPr>
          <a:xfrm flipH="1">
            <a:off x="682378" y="3023843"/>
            <a:ext cx="3537647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Data visualization is the representation of data through use of common graphics, such as charts, plots, infographics, and even animations.</a:t>
            </a:r>
            <a:endParaRPr sz="1600" dirty="0"/>
          </a:p>
        </p:txBody>
      </p:sp>
      <p:sp>
        <p:nvSpPr>
          <p:cNvPr id="1830" name="Google Shape;1830;p56"/>
          <p:cNvSpPr txBox="1">
            <a:spLocks noGrp="1"/>
          </p:cNvSpPr>
          <p:nvPr>
            <p:ph type="title"/>
          </p:nvPr>
        </p:nvSpPr>
        <p:spPr>
          <a:xfrm flipH="1">
            <a:off x="713225" y="2168775"/>
            <a:ext cx="39159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Data Visualization</a:t>
            </a:r>
            <a:endParaRPr sz="2800" dirty="0"/>
          </a:p>
        </p:txBody>
      </p:sp>
      <p:sp>
        <p:nvSpPr>
          <p:cNvPr id="1831" name="Google Shape;1831;p56"/>
          <p:cNvSpPr txBox="1">
            <a:spLocks noGrp="1"/>
          </p:cNvSpPr>
          <p:nvPr>
            <p:ph type="title" idx="2"/>
          </p:nvPr>
        </p:nvSpPr>
        <p:spPr>
          <a:xfrm flipH="1">
            <a:off x="713300" y="1291363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832" name="Google Shape;1832;p56"/>
          <p:cNvGrpSpPr/>
          <p:nvPr/>
        </p:nvGrpSpPr>
        <p:grpSpPr>
          <a:xfrm>
            <a:off x="4136060" y="788343"/>
            <a:ext cx="4108746" cy="4058962"/>
            <a:chOff x="4136060" y="788343"/>
            <a:chExt cx="4108746" cy="4058962"/>
          </a:xfrm>
        </p:grpSpPr>
        <p:grpSp>
          <p:nvGrpSpPr>
            <p:cNvPr id="1833" name="Google Shape;1833;p56"/>
            <p:cNvGrpSpPr/>
            <p:nvPr/>
          </p:nvGrpSpPr>
          <p:grpSpPr>
            <a:xfrm>
              <a:off x="4136060" y="788343"/>
              <a:ext cx="4108746" cy="4058962"/>
              <a:chOff x="4136060" y="788343"/>
              <a:chExt cx="4108746" cy="4058962"/>
            </a:xfrm>
          </p:grpSpPr>
          <p:grpSp>
            <p:nvGrpSpPr>
              <p:cNvPr id="1834" name="Google Shape;1834;p56"/>
              <p:cNvGrpSpPr/>
              <p:nvPr/>
            </p:nvGrpSpPr>
            <p:grpSpPr>
              <a:xfrm>
                <a:off x="4136060" y="788343"/>
                <a:ext cx="1603878" cy="1593953"/>
                <a:chOff x="3543206" y="350399"/>
                <a:chExt cx="2044720" cy="2032066"/>
              </a:xfrm>
            </p:grpSpPr>
            <p:sp>
              <p:nvSpPr>
                <p:cNvPr id="1835" name="Google Shape;1835;p56"/>
                <p:cNvSpPr/>
                <p:nvPr/>
              </p:nvSpPr>
              <p:spPr>
                <a:xfrm flipH="1">
                  <a:off x="4911509" y="1177039"/>
                  <a:ext cx="83378" cy="1684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" h="2168" extrusionOk="0">
                      <a:moveTo>
                        <a:pt x="1072" y="0"/>
                      </a:moveTo>
                      <a:cubicBezTo>
                        <a:pt x="501" y="0"/>
                        <a:pt x="0" y="488"/>
                        <a:pt x="0" y="1096"/>
                      </a:cubicBezTo>
                      <a:cubicBezTo>
                        <a:pt x="0" y="1619"/>
                        <a:pt x="381" y="2060"/>
                        <a:pt x="870" y="2167"/>
                      </a:cubicBezTo>
                      <a:cubicBezTo>
                        <a:pt x="929" y="1346"/>
                        <a:pt x="1001" y="619"/>
                        <a:pt x="10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56"/>
                <p:cNvSpPr/>
                <p:nvPr/>
              </p:nvSpPr>
              <p:spPr>
                <a:xfrm flipH="1">
                  <a:off x="3548787" y="608980"/>
                  <a:ext cx="2035409" cy="1585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94" h="20408" extrusionOk="0">
                      <a:moveTo>
                        <a:pt x="0" y="1"/>
                      </a:moveTo>
                      <a:lnTo>
                        <a:pt x="0" y="19932"/>
                      </a:lnTo>
                      <a:cubicBezTo>
                        <a:pt x="0" y="20087"/>
                        <a:pt x="12" y="20253"/>
                        <a:pt x="36" y="20408"/>
                      </a:cubicBezTo>
                      <a:cubicBezTo>
                        <a:pt x="1488" y="19348"/>
                        <a:pt x="3179" y="18277"/>
                        <a:pt x="5144" y="17289"/>
                      </a:cubicBezTo>
                      <a:cubicBezTo>
                        <a:pt x="7561" y="15979"/>
                        <a:pt x="9882" y="15241"/>
                        <a:pt x="12002" y="14883"/>
                      </a:cubicBezTo>
                      <a:cubicBezTo>
                        <a:pt x="12049" y="14669"/>
                        <a:pt x="12145" y="14479"/>
                        <a:pt x="12264" y="14419"/>
                      </a:cubicBezTo>
                      <a:lnTo>
                        <a:pt x="12299" y="14479"/>
                      </a:lnTo>
                      <a:lnTo>
                        <a:pt x="12466" y="14372"/>
                      </a:lnTo>
                      <a:lnTo>
                        <a:pt x="12466" y="13967"/>
                      </a:lnTo>
                      <a:cubicBezTo>
                        <a:pt x="12347" y="14014"/>
                        <a:pt x="12276" y="14026"/>
                        <a:pt x="12264" y="14026"/>
                      </a:cubicBezTo>
                      <a:cubicBezTo>
                        <a:pt x="12218" y="14046"/>
                        <a:pt x="11631" y="14218"/>
                        <a:pt x="10924" y="14218"/>
                      </a:cubicBezTo>
                      <a:cubicBezTo>
                        <a:pt x="10351" y="14218"/>
                        <a:pt x="9698" y="14105"/>
                        <a:pt x="9192" y="13705"/>
                      </a:cubicBezTo>
                      <a:cubicBezTo>
                        <a:pt x="8585" y="13229"/>
                        <a:pt x="8299" y="12419"/>
                        <a:pt x="8358" y="11324"/>
                      </a:cubicBezTo>
                      <a:cubicBezTo>
                        <a:pt x="8394" y="10728"/>
                        <a:pt x="8430" y="10145"/>
                        <a:pt x="8477" y="9609"/>
                      </a:cubicBezTo>
                      <a:cubicBezTo>
                        <a:pt x="7894" y="9490"/>
                        <a:pt x="7465" y="8990"/>
                        <a:pt x="7465" y="8395"/>
                      </a:cubicBezTo>
                      <a:cubicBezTo>
                        <a:pt x="7465" y="7704"/>
                        <a:pt x="8037" y="7144"/>
                        <a:pt x="8716" y="7144"/>
                      </a:cubicBezTo>
                      <a:cubicBezTo>
                        <a:pt x="8823" y="6263"/>
                        <a:pt x="8906" y="5609"/>
                        <a:pt x="8966" y="5216"/>
                      </a:cubicBezTo>
                      <a:cubicBezTo>
                        <a:pt x="8418" y="3751"/>
                        <a:pt x="9013" y="3073"/>
                        <a:pt x="9644" y="2799"/>
                      </a:cubicBezTo>
                      <a:cubicBezTo>
                        <a:pt x="9912" y="2668"/>
                        <a:pt x="10207" y="2608"/>
                        <a:pt x="10504" y="2608"/>
                      </a:cubicBezTo>
                      <a:cubicBezTo>
                        <a:pt x="10695" y="2608"/>
                        <a:pt x="10887" y="2633"/>
                        <a:pt x="11073" y="2680"/>
                      </a:cubicBezTo>
                      <a:cubicBezTo>
                        <a:pt x="12264" y="2989"/>
                        <a:pt x="15562" y="3835"/>
                        <a:pt x="16050" y="4358"/>
                      </a:cubicBezTo>
                      <a:cubicBezTo>
                        <a:pt x="16645" y="5013"/>
                        <a:pt x="16324" y="5549"/>
                        <a:pt x="16324" y="5549"/>
                      </a:cubicBezTo>
                      <a:cubicBezTo>
                        <a:pt x="16324" y="5549"/>
                        <a:pt x="17645" y="8645"/>
                        <a:pt x="15657" y="10669"/>
                      </a:cubicBezTo>
                      <a:lnTo>
                        <a:pt x="15657" y="14205"/>
                      </a:lnTo>
                      <a:cubicBezTo>
                        <a:pt x="15693" y="14229"/>
                        <a:pt x="15740" y="14229"/>
                        <a:pt x="15788" y="14241"/>
                      </a:cubicBezTo>
                      <a:lnTo>
                        <a:pt x="15812" y="14205"/>
                      </a:lnTo>
                      <a:cubicBezTo>
                        <a:pt x="15859" y="14241"/>
                        <a:pt x="15895" y="14264"/>
                        <a:pt x="15931" y="14300"/>
                      </a:cubicBezTo>
                      <a:cubicBezTo>
                        <a:pt x="16014" y="14324"/>
                        <a:pt x="16097" y="14372"/>
                        <a:pt x="16157" y="14419"/>
                      </a:cubicBezTo>
                      <a:cubicBezTo>
                        <a:pt x="16240" y="14479"/>
                        <a:pt x="16324" y="14538"/>
                        <a:pt x="16395" y="14610"/>
                      </a:cubicBezTo>
                      <a:cubicBezTo>
                        <a:pt x="19467" y="14764"/>
                        <a:pt x="21789" y="15562"/>
                        <a:pt x="22932" y="16038"/>
                      </a:cubicBezTo>
                      <a:cubicBezTo>
                        <a:pt x="22932" y="16038"/>
                        <a:pt x="23086" y="16086"/>
                        <a:pt x="23384" y="16241"/>
                      </a:cubicBezTo>
                      <a:cubicBezTo>
                        <a:pt x="23598" y="16336"/>
                        <a:pt x="23717" y="16396"/>
                        <a:pt x="23717" y="16396"/>
                      </a:cubicBezTo>
                      <a:cubicBezTo>
                        <a:pt x="23717" y="16396"/>
                        <a:pt x="23729" y="16419"/>
                        <a:pt x="23765" y="16431"/>
                      </a:cubicBezTo>
                      <a:cubicBezTo>
                        <a:pt x="24313" y="16741"/>
                        <a:pt x="25134" y="17265"/>
                        <a:pt x="26194" y="18110"/>
                      </a:cubicBezTo>
                      <a:lnTo>
                        <a:pt x="2619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56"/>
                <p:cNvSpPr/>
                <p:nvPr/>
              </p:nvSpPr>
              <p:spPr>
                <a:xfrm flipH="1">
                  <a:off x="4266705" y="1763511"/>
                  <a:ext cx="1321221" cy="618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03" h="7966" extrusionOk="0">
                      <a:moveTo>
                        <a:pt x="12026" y="1"/>
                      </a:moveTo>
                      <a:cubicBezTo>
                        <a:pt x="9895" y="358"/>
                        <a:pt x="7573" y="1108"/>
                        <a:pt x="5168" y="2418"/>
                      </a:cubicBezTo>
                      <a:cubicBezTo>
                        <a:pt x="3215" y="3418"/>
                        <a:pt x="1525" y="4489"/>
                        <a:pt x="72" y="5549"/>
                      </a:cubicBezTo>
                      <a:cubicBezTo>
                        <a:pt x="48" y="5561"/>
                        <a:pt x="36" y="5573"/>
                        <a:pt x="1" y="5585"/>
                      </a:cubicBezTo>
                      <a:cubicBezTo>
                        <a:pt x="251" y="6942"/>
                        <a:pt x="1441" y="7966"/>
                        <a:pt x="2858" y="7966"/>
                      </a:cubicBezTo>
                      <a:lnTo>
                        <a:pt x="17003" y="7966"/>
                      </a:lnTo>
                      <a:cubicBezTo>
                        <a:pt x="16515" y="5573"/>
                        <a:pt x="15895" y="3370"/>
                        <a:pt x="15074" y="1822"/>
                      </a:cubicBezTo>
                      <a:lnTo>
                        <a:pt x="13824" y="3084"/>
                      </a:lnTo>
                      <a:cubicBezTo>
                        <a:pt x="13764" y="3168"/>
                        <a:pt x="13657" y="3203"/>
                        <a:pt x="13574" y="3203"/>
                      </a:cubicBezTo>
                      <a:lnTo>
                        <a:pt x="13562" y="3203"/>
                      </a:lnTo>
                      <a:cubicBezTo>
                        <a:pt x="13467" y="3203"/>
                        <a:pt x="13383" y="3168"/>
                        <a:pt x="13300" y="3096"/>
                      </a:cubicBezTo>
                      <a:lnTo>
                        <a:pt x="13217" y="3013"/>
                      </a:lnTo>
                      <a:cubicBezTo>
                        <a:pt x="12847" y="2644"/>
                        <a:pt x="12240" y="2001"/>
                        <a:pt x="11978" y="477"/>
                      </a:cubicBezTo>
                      <a:cubicBezTo>
                        <a:pt x="11966" y="358"/>
                        <a:pt x="11978" y="179"/>
                        <a:pt x="120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56"/>
                <p:cNvSpPr/>
                <p:nvPr/>
              </p:nvSpPr>
              <p:spPr>
                <a:xfrm flipH="1">
                  <a:off x="3543206" y="1720078"/>
                  <a:ext cx="855845" cy="661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14" h="8514" extrusionOk="0">
                      <a:moveTo>
                        <a:pt x="655" y="0"/>
                      </a:moveTo>
                      <a:lnTo>
                        <a:pt x="655" y="0"/>
                      </a:lnTo>
                      <a:cubicBezTo>
                        <a:pt x="941" y="226"/>
                        <a:pt x="1203" y="583"/>
                        <a:pt x="1369" y="1000"/>
                      </a:cubicBezTo>
                      <a:lnTo>
                        <a:pt x="1381" y="1024"/>
                      </a:lnTo>
                      <a:cubicBezTo>
                        <a:pt x="1560" y="1548"/>
                        <a:pt x="1810" y="2250"/>
                        <a:pt x="1786" y="2929"/>
                      </a:cubicBezTo>
                      <a:cubicBezTo>
                        <a:pt x="1774" y="3096"/>
                        <a:pt x="1679" y="3215"/>
                        <a:pt x="1548" y="3274"/>
                      </a:cubicBezTo>
                      <a:cubicBezTo>
                        <a:pt x="1501" y="3296"/>
                        <a:pt x="1454" y="3306"/>
                        <a:pt x="1409" y="3306"/>
                      </a:cubicBezTo>
                      <a:cubicBezTo>
                        <a:pt x="1326" y="3306"/>
                        <a:pt x="1248" y="3272"/>
                        <a:pt x="1179" y="3203"/>
                      </a:cubicBezTo>
                      <a:lnTo>
                        <a:pt x="0" y="2453"/>
                      </a:lnTo>
                      <a:lnTo>
                        <a:pt x="0" y="2453"/>
                      </a:lnTo>
                      <a:cubicBezTo>
                        <a:pt x="786" y="4001"/>
                        <a:pt x="1405" y="6168"/>
                        <a:pt x="1857" y="8513"/>
                      </a:cubicBezTo>
                      <a:lnTo>
                        <a:pt x="8096" y="8513"/>
                      </a:lnTo>
                      <a:cubicBezTo>
                        <a:pt x="9704" y="8513"/>
                        <a:pt x="11013" y="7203"/>
                        <a:pt x="11013" y="5596"/>
                      </a:cubicBezTo>
                      <a:lnTo>
                        <a:pt x="11013" y="3858"/>
                      </a:lnTo>
                      <a:cubicBezTo>
                        <a:pt x="10978" y="3846"/>
                        <a:pt x="10966" y="3810"/>
                        <a:pt x="10942" y="3798"/>
                      </a:cubicBezTo>
                      <a:cubicBezTo>
                        <a:pt x="9870" y="2965"/>
                        <a:pt x="9049" y="2441"/>
                        <a:pt x="8501" y="2131"/>
                      </a:cubicBezTo>
                      <a:cubicBezTo>
                        <a:pt x="8465" y="2096"/>
                        <a:pt x="8454" y="2096"/>
                        <a:pt x="8454" y="2096"/>
                      </a:cubicBezTo>
                      <a:cubicBezTo>
                        <a:pt x="8454" y="2096"/>
                        <a:pt x="8334" y="2036"/>
                        <a:pt x="8108" y="1941"/>
                      </a:cubicBezTo>
                      <a:cubicBezTo>
                        <a:pt x="7811" y="1786"/>
                        <a:pt x="7668" y="1738"/>
                        <a:pt x="7668" y="1738"/>
                      </a:cubicBezTo>
                      <a:cubicBezTo>
                        <a:pt x="6525" y="1262"/>
                        <a:pt x="4203" y="464"/>
                        <a:pt x="1131" y="310"/>
                      </a:cubicBezTo>
                      <a:cubicBezTo>
                        <a:pt x="1060" y="238"/>
                        <a:pt x="965" y="179"/>
                        <a:pt x="881" y="119"/>
                      </a:cubicBezTo>
                      <a:cubicBezTo>
                        <a:pt x="810" y="72"/>
                        <a:pt x="726" y="36"/>
                        <a:pt x="65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56"/>
                <p:cNvSpPr/>
                <p:nvPr/>
              </p:nvSpPr>
              <p:spPr>
                <a:xfrm flipH="1">
                  <a:off x="4268581" y="1714483"/>
                  <a:ext cx="377492" cy="288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8" h="3716" extrusionOk="0">
                      <a:moveTo>
                        <a:pt x="3584" y="1"/>
                      </a:moveTo>
                      <a:lnTo>
                        <a:pt x="3584" y="286"/>
                      </a:lnTo>
                      <a:cubicBezTo>
                        <a:pt x="3584" y="1156"/>
                        <a:pt x="2870" y="1894"/>
                        <a:pt x="1977" y="1894"/>
                      </a:cubicBezTo>
                      <a:cubicBezTo>
                        <a:pt x="1084" y="1894"/>
                        <a:pt x="369" y="1179"/>
                        <a:pt x="369" y="286"/>
                      </a:cubicBezTo>
                      <a:lnTo>
                        <a:pt x="369" y="144"/>
                      </a:lnTo>
                      <a:lnTo>
                        <a:pt x="203" y="251"/>
                      </a:lnTo>
                      <a:lnTo>
                        <a:pt x="250" y="310"/>
                      </a:lnTo>
                      <a:cubicBezTo>
                        <a:pt x="95" y="405"/>
                        <a:pt x="0" y="906"/>
                        <a:pt x="24" y="1120"/>
                      </a:cubicBezTo>
                      <a:cubicBezTo>
                        <a:pt x="274" y="2584"/>
                        <a:pt x="857" y="3203"/>
                        <a:pt x="1215" y="3573"/>
                      </a:cubicBezTo>
                      <a:lnTo>
                        <a:pt x="1310" y="3656"/>
                      </a:lnTo>
                      <a:cubicBezTo>
                        <a:pt x="1346" y="3703"/>
                        <a:pt x="1405" y="3715"/>
                        <a:pt x="1453" y="3715"/>
                      </a:cubicBezTo>
                      <a:cubicBezTo>
                        <a:pt x="1512" y="3715"/>
                        <a:pt x="1572" y="3692"/>
                        <a:pt x="1607" y="3644"/>
                      </a:cubicBezTo>
                      <a:lnTo>
                        <a:pt x="2977" y="2263"/>
                      </a:lnTo>
                      <a:lnTo>
                        <a:pt x="4441" y="3180"/>
                      </a:lnTo>
                      <a:cubicBezTo>
                        <a:pt x="4498" y="3220"/>
                        <a:pt x="4549" y="3244"/>
                        <a:pt x="4602" y="3244"/>
                      </a:cubicBezTo>
                      <a:cubicBezTo>
                        <a:pt x="4627" y="3244"/>
                        <a:pt x="4653" y="3239"/>
                        <a:pt x="4679" y="3227"/>
                      </a:cubicBezTo>
                      <a:cubicBezTo>
                        <a:pt x="4763" y="3203"/>
                        <a:pt x="4834" y="3120"/>
                        <a:pt x="4834" y="3001"/>
                      </a:cubicBezTo>
                      <a:cubicBezTo>
                        <a:pt x="4858" y="2346"/>
                        <a:pt x="4620" y="1668"/>
                        <a:pt x="4441" y="1156"/>
                      </a:cubicBezTo>
                      <a:lnTo>
                        <a:pt x="4429" y="1132"/>
                      </a:lnTo>
                      <a:cubicBezTo>
                        <a:pt x="4251" y="703"/>
                        <a:pt x="3953" y="310"/>
                        <a:pt x="3655" y="120"/>
                      </a:cubicBezTo>
                      <a:lnTo>
                        <a:pt x="3715" y="24"/>
                      </a:lnTo>
                      <a:cubicBezTo>
                        <a:pt x="3667" y="13"/>
                        <a:pt x="3632" y="1"/>
                        <a:pt x="358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56"/>
                <p:cNvSpPr/>
                <p:nvPr/>
              </p:nvSpPr>
              <p:spPr>
                <a:xfrm flipH="1">
                  <a:off x="4571086" y="1175174"/>
                  <a:ext cx="171262" cy="1711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4" h="2203" extrusionOk="0">
                      <a:moveTo>
                        <a:pt x="1014" y="183"/>
                      </a:moveTo>
                      <a:cubicBezTo>
                        <a:pt x="1243" y="183"/>
                        <a:pt x="1466" y="281"/>
                        <a:pt x="1620" y="465"/>
                      </a:cubicBezTo>
                      <a:lnTo>
                        <a:pt x="1620" y="477"/>
                      </a:lnTo>
                      <a:cubicBezTo>
                        <a:pt x="1275" y="441"/>
                        <a:pt x="941" y="393"/>
                        <a:pt x="596" y="322"/>
                      </a:cubicBezTo>
                      <a:lnTo>
                        <a:pt x="596" y="298"/>
                      </a:lnTo>
                      <a:cubicBezTo>
                        <a:pt x="728" y="221"/>
                        <a:pt x="872" y="183"/>
                        <a:pt x="1014" y="183"/>
                      </a:cubicBezTo>
                      <a:close/>
                      <a:moveTo>
                        <a:pt x="1013" y="655"/>
                      </a:moveTo>
                      <a:cubicBezTo>
                        <a:pt x="1132" y="655"/>
                        <a:pt x="1215" y="810"/>
                        <a:pt x="1215" y="1000"/>
                      </a:cubicBezTo>
                      <a:cubicBezTo>
                        <a:pt x="1215" y="1191"/>
                        <a:pt x="1120" y="1346"/>
                        <a:pt x="1013" y="1346"/>
                      </a:cubicBezTo>
                      <a:cubicBezTo>
                        <a:pt x="894" y="1346"/>
                        <a:pt x="799" y="1191"/>
                        <a:pt x="799" y="1000"/>
                      </a:cubicBezTo>
                      <a:cubicBezTo>
                        <a:pt x="799" y="822"/>
                        <a:pt x="894" y="655"/>
                        <a:pt x="1013" y="655"/>
                      </a:cubicBezTo>
                      <a:close/>
                      <a:moveTo>
                        <a:pt x="1096" y="0"/>
                      </a:moveTo>
                      <a:cubicBezTo>
                        <a:pt x="489" y="0"/>
                        <a:pt x="1" y="500"/>
                        <a:pt x="1" y="1108"/>
                      </a:cubicBezTo>
                      <a:cubicBezTo>
                        <a:pt x="1" y="1715"/>
                        <a:pt x="489" y="2203"/>
                        <a:pt x="1096" y="2203"/>
                      </a:cubicBezTo>
                      <a:cubicBezTo>
                        <a:pt x="1703" y="2203"/>
                        <a:pt x="2204" y="1715"/>
                        <a:pt x="2204" y="1108"/>
                      </a:cubicBezTo>
                      <a:cubicBezTo>
                        <a:pt x="2204" y="500"/>
                        <a:pt x="1715" y="0"/>
                        <a:pt x="1096" y="0"/>
                      </a:cubicBezTo>
                      <a:close/>
                    </a:path>
                  </a:pathLst>
                </a:custGeom>
                <a:solidFill>
                  <a:srgbClr val="FFF5EA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56"/>
                <p:cNvSpPr/>
                <p:nvPr/>
              </p:nvSpPr>
              <p:spPr>
                <a:xfrm flipH="1">
                  <a:off x="4823625" y="1178826"/>
                  <a:ext cx="89827" cy="170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2192" extrusionOk="0">
                      <a:moveTo>
                        <a:pt x="667" y="632"/>
                      </a:moveTo>
                      <a:cubicBezTo>
                        <a:pt x="786" y="632"/>
                        <a:pt x="881" y="775"/>
                        <a:pt x="881" y="965"/>
                      </a:cubicBezTo>
                      <a:cubicBezTo>
                        <a:pt x="881" y="1144"/>
                        <a:pt x="786" y="1311"/>
                        <a:pt x="667" y="1311"/>
                      </a:cubicBezTo>
                      <a:cubicBezTo>
                        <a:pt x="548" y="1311"/>
                        <a:pt x="465" y="1168"/>
                        <a:pt x="465" y="965"/>
                      </a:cubicBezTo>
                      <a:cubicBezTo>
                        <a:pt x="465" y="775"/>
                        <a:pt x="548" y="632"/>
                        <a:pt x="667" y="632"/>
                      </a:cubicBezTo>
                      <a:close/>
                      <a:moveTo>
                        <a:pt x="203" y="1"/>
                      </a:moveTo>
                      <a:cubicBezTo>
                        <a:pt x="131" y="632"/>
                        <a:pt x="60" y="1370"/>
                        <a:pt x="0" y="2192"/>
                      </a:cubicBezTo>
                      <a:lnTo>
                        <a:pt x="72" y="2192"/>
                      </a:lnTo>
                      <a:cubicBezTo>
                        <a:pt x="667" y="2156"/>
                        <a:pt x="1155" y="1668"/>
                        <a:pt x="1155" y="1073"/>
                      </a:cubicBezTo>
                      <a:cubicBezTo>
                        <a:pt x="1155" y="787"/>
                        <a:pt x="1060" y="537"/>
                        <a:pt x="881" y="346"/>
                      </a:cubicBezTo>
                      <a:cubicBezTo>
                        <a:pt x="643" y="394"/>
                        <a:pt x="393" y="418"/>
                        <a:pt x="167" y="453"/>
                      </a:cubicBezTo>
                      <a:lnTo>
                        <a:pt x="167" y="430"/>
                      </a:lnTo>
                      <a:cubicBezTo>
                        <a:pt x="298" y="287"/>
                        <a:pt x="476" y="180"/>
                        <a:pt x="667" y="168"/>
                      </a:cubicBezTo>
                      <a:cubicBezTo>
                        <a:pt x="536" y="72"/>
                        <a:pt x="369" y="13"/>
                        <a:pt x="203" y="1"/>
                      </a:cubicBezTo>
                      <a:close/>
                    </a:path>
                  </a:pathLst>
                </a:custGeom>
                <a:solidFill>
                  <a:srgbClr val="FFF5EA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56"/>
                <p:cNvSpPr/>
                <p:nvPr/>
              </p:nvSpPr>
              <p:spPr>
                <a:xfrm flipH="1">
                  <a:off x="4468358" y="1027157"/>
                  <a:ext cx="429399" cy="19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6" h="2465" extrusionOk="0">
                      <a:moveTo>
                        <a:pt x="239" y="0"/>
                      </a:moveTo>
                      <a:cubicBezTo>
                        <a:pt x="179" y="393"/>
                        <a:pt x="96" y="1000"/>
                        <a:pt x="1" y="1786"/>
                      </a:cubicBezTo>
                      <a:cubicBezTo>
                        <a:pt x="274" y="1822"/>
                        <a:pt x="513" y="1941"/>
                        <a:pt x="703" y="2120"/>
                      </a:cubicBezTo>
                      <a:cubicBezTo>
                        <a:pt x="798" y="2132"/>
                        <a:pt x="882" y="2167"/>
                        <a:pt x="977" y="2227"/>
                      </a:cubicBezTo>
                      <a:lnTo>
                        <a:pt x="977" y="2239"/>
                      </a:lnTo>
                      <a:cubicBezTo>
                        <a:pt x="929" y="2251"/>
                        <a:pt x="882" y="2251"/>
                        <a:pt x="834" y="2263"/>
                      </a:cubicBezTo>
                      <a:cubicBezTo>
                        <a:pt x="882" y="2322"/>
                        <a:pt x="929" y="2405"/>
                        <a:pt x="953" y="2465"/>
                      </a:cubicBezTo>
                      <a:cubicBezTo>
                        <a:pt x="1048" y="2263"/>
                        <a:pt x="1239" y="2132"/>
                        <a:pt x="1465" y="2132"/>
                      </a:cubicBezTo>
                      <a:cubicBezTo>
                        <a:pt x="1691" y="2132"/>
                        <a:pt x="1882" y="2263"/>
                        <a:pt x="1965" y="2465"/>
                      </a:cubicBezTo>
                      <a:cubicBezTo>
                        <a:pt x="2179" y="2060"/>
                        <a:pt x="2596" y="1774"/>
                        <a:pt x="3084" y="1774"/>
                      </a:cubicBezTo>
                      <a:cubicBezTo>
                        <a:pt x="3513" y="1774"/>
                        <a:pt x="3894" y="2001"/>
                        <a:pt x="4132" y="2322"/>
                      </a:cubicBezTo>
                      <a:lnTo>
                        <a:pt x="5478" y="2322"/>
                      </a:lnTo>
                      <a:lnTo>
                        <a:pt x="5525" y="179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rgbClr val="FFF5EA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56"/>
                <p:cNvSpPr/>
                <p:nvPr/>
              </p:nvSpPr>
              <p:spPr>
                <a:xfrm flipH="1">
                  <a:off x="4472087" y="1202912"/>
                  <a:ext cx="447892" cy="256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4" h="3299" extrusionOk="0">
                      <a:moveTo>
                        <a:pt x="1763" y="1"/>
                      </a:moveTo>
                      <a:cubicBezTo>
                        <a:pt x="1537" y="1"/>
                        <a:pt x="1346" y="179"/>
                        <a:pt x="1346" y="417"/>
                      </a:cubicBezTo>
                      <a:cubicBezTo>
                        <a:pt x="1370" y="524"/>
                        <a:pt x="1394" y="643"/>
                        <a:pt x="1394" y="751"/>
                      </a:cubicBezTo>
                      <a:cubicBezTo>
                        <a:pt x="1394" y="882"/>
                        <a:pt x="1370" y="1001"/>
                        <a:pt x="1334" y="1120"/>
                      </a:cubicBezTo>
                      <a:lnTo>
                        <a:pt x="1418" y="941"/>
                      </a:lnTo>
                      <a:lnTo>
                        <a:pt x="1549" y="1013"/>
                      </a:lnTo>
                      <a:cubicBezTo>
                        <a:pt x="1549" y="1013"/>
                        <a:pt x="1453" y="1227"/>
                        <a:pt x="1192" y="1822"/>
                      </a:cubicBezTo>
                      <a:cubicBezTo>
                        <a:pt x="1156" y="1941"/>
                        <a:pt x="1108" y="2084"/>
                        <a:pt x="1180" y="2156"/>
                      </a:cubicBezTo>
                      <a:cubicBezTo>
                        <a:pt x="1223" y="2199"/>
                        <a:pt x="1299" y="2215"/>
                        <a:pt x="1386" y="2215"/>
                      </a:cubicBezTo>
                      <a:cubicBezTo>
                        <a:pt x="1515" y="2215"/>
                        <a:pt x="1668" y="2179"/>
                        <a:pt x="1775" y="2144"/>
                      </a:cubicBezTo>
                      <a:lnTo>
                        <a:pt x="1823" y="2275"/>
                      </a:lnTo>
                      <a:cubicBezTo>
                        <a:pt x="1787" y="2298"/>
                        <a:pt x="1584" y="2370"/>
                        <a:pt x="1370" y="2370"/>
                      </a:cubicBezTo>
                      <a:cubicBezTo>
                        <a:pt x="1251" y="2370"/>
                        <a:pt x="1132" y="2334"/>
                        <a:pt x="1061" y="2263"/>
                      </a:cubicBezTo>
                      <a:cubicBezTo>
                        <a:pt x="953" y="2156"/>
                        <a:pt x="953" y="2001"/>
                        <a:pt x="1049" y="1775"/>
                      </a:cubicBezTo>
                      <a:cubicBezTo>
                        <a:pt x="1108" y="1608"/>
                        <a:pt x="1168" y="1477"/>
                        <a:pt x="1215" y="1370"/>
                      </a:cubicBezTo>
                      <a:lnTo>
                        <a:pt x="1215" y="1370"/>
                      </a:lnTo>
                      <a:cubicBezTo>
                        <a:pt x="1001" y="1739"/>
                        <a:pt x="584" y="2001"/>
                        <a:pt x="120" y="2001"/>
                      </a:cubicBezTo>
                      <a:lnTo>
                        <a:pt x="37" y="2001"/>
                      </a:lnTo>
                      <a:cubicBezTo>
                        <a:pt x="25" y="2144"/>
                        <a:pt x="1" y="2298"/>
                        <a:pt x="1" y="2453"/>
                      </a:cubicBezTo>
                      <a:cubicBezTo>
                        <a:pt x="140" y="2335"/>
                        <a:pt x="303" y="2291"/>
                        <a:pt x="466" y="2291"/>
                      </a:cubicBezTo>
                      <a:cubicBezTo>
                        <a:pt x="946" y="2291"/>
                        <a:pt x="1442" y="2667"/>
                        <a:pt x="1442" y="2667"/>
                      </a:cubicBezTo>
                      <a:cubicBezTo>
                        <a:pt x="1442" y="2667"/>
                        <a:pt x="2016" y="2327"/>
                        <a:pt x="2494" y="2327"/>
                      </a:cubicBezTo>
                      <a:cubicBezTo>
                        <a:pt x="2748" y="2327"/>
                        <a:pt x="2974" y="2422"/>
                        <a:pt x="3073" y="2715"/>
                      </a:cubicBezTo>
                      <a:cubicBezTo>
                        <a:pt x="3235" y="3195"/>
                        <a:pt x="3539" y="3299"/>
                        <a:pt x="3772" y="3299"/>
                      </a:cubicBezTo>
                      <a:cubicBezTo>
                        <a:pt x="3949" y="3299"/>
                        <a:pt x="4085" y="3239"/>
                        <a:pt x="4085" y="3239"/>
                      </a:cubicBezTo>
                      <a:cubicBezTo>
                        <a:pt x="5513" y="2846"/>
                        <a:pt x="5752" y="1132"/>
                        <a:pt x="5752" y="1132"/>
                      </a:cubicBezTo>
                      <a:lnTo>
                        <a:pt x="5764" y="203"/>
                      </a:lnTo>
                      <a:lnTo>
                        <a:pt x="4501" y="203"/>
                      </a:lnTo>
                      <a:cubicBezTo>
                        <a:pt x="4573" y="358"/>
                        <a:pt x="4632" y="560"/>
                        <a:pt x="4632" y="751"/>
                      </a:cubicBezTo>
                      <a:cubicBezTo>
                        <a:pt x="4632" y="1429"/>
                        <a:pt x="4073" y="2001"/>
                        <a:pt x="3382" y="2001"/>
                      </a:cubicBezTo>
                      <a:cubicBezTo>
                        <a:pt x="2704" y="2001"/>
                        <a:pt x="2132" y="1429"/>
                        <a:pt x="2132" y="751"/>
                      </a:cubicBezTo>
                      <a:cubicBezTo>
                        <a:pt x="2132" y="632"/>
                        <a:pt x="2144" y="524"/>
                        <a:pt x="2180" y="405"/>
                      </a:cubicBezTo>
                      <a:cubicBezTo>
                        <a:pt x="2180" y="179"/>
                        <a:pt x="1989" y="1"/>
                        <a:pt x="1763" y="1"/>
                      </a:cubicBezTo>
                      <a:close/>
                    </a:path>
                  </a:pathLst>
                </a:custGeom>
                <a:solidFill>
                  <a:srgbClr val="FFF5EA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56"/>
                <p:cNvSpPr/>
                <p:nvPr/>
              </p:nvSpPr>
              <p:spPr>
                <a:xfrm flipH="1">
                  <a:off x="4294457" y="1210449"/>
                  <a:ext cx="312763" cy="639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5" h="8226" extrusionOk="0">
                      <a:moveTo>
                        <a:pt x="3572" y="296"/>
                      </a:moveTo>
                      <a:lnTo>
                        <a:pt x="3584" y="368"/>
                      </a:lnTo>
                      <a:cubicBezTo>
                        <a:pt x="3572" y="368"/>
                        <a:pt x="3322" y="439"/>
                        <a:pt x="3132" y="737"/>
                      </a:cubicBezTo>
                      <a:cubicBezTo>
                        <a:pt x="3191" y="773"/>
                        <a:pt x="3286" y="844"/>
                        <a:pt x="3346" y="975"/>
                      </a:cubicBezTo>
                      <a:cubicBezTo>
                        <a:pt x="3405" y="1142"/>
                        <a:pt x="3382" y="1356"/>
                        <a:pt x="3251" y="1606"/>
                      </a:cubicBezTo>
                      <a:lnTo>
                        <a:pt x="3191" y="1570"/>
                      </a:lnTo>
                      <a:cubicBezTo>
                        <a:pt x="3298" y="1356"/>
                        <a:pt x="3334" y="1154"/>
                        <a:pt x="3274" y="1011"/>
                      </a:cubicBezTo>
                      <a:cubicBezTo>
                        <a:pt x="3227" y="880"/>
                        <a:pt x="3108" y="820"/>
                        <a:pt x="3084" y="796"/>
                      </a:cubicBezTo>
                      <a:lnTo>
                        <a:pt x="3084" y="820"/>
                      </a:lnTo>
                      <a:cubicBezTo>
                        <a:pt x="2977" y="1023"/>
                        <a:pt x="2893" y="1308"/>
                        <a:pt x="2905" y="1725"/>
                      </a:cubicBezTo>
                      <a:lnTo>
                        <a:pt x="2822" y="1725"/>
                      </a:lnTo>
                      <a:cubicBezTo>
                        <a:pt x="2810" y="499"/>
                        <a:pt x="3560" y="296"/>
                        <a:pt x="3572" y="296"/>
                      </a:cubicBezTo>
                      <a:close/>
                      <a:moveTo>
                        <a:pt x="3478" y="1"/>
                      </a:moveTo>
                      <a:cubicBezTo>
                        <a:pt x="3085" y="1"/>
                        <a:pt x="2817" y="288"/>
                        <a:pt x="2655" y="546"/>
                      </a:cubicBezTo>
                      <a:lnTo>
                        <a:pt x="2596" y="642"/>
                      </a:lnTo>
                      <a:cubicBezTo>
                        <a:pt x="2631" y="1547"/>
                        <a:pt x="2596" y="2451"/>
                        <a:pt x="2370" y="3332"/>
                      </a:cubicBezTo>
                      <a:cubicBezTo>
                        <a:pt x="2155" y="4166"/>
                        <a:pt x="1810" y="4904"/>
                        <a:pt x="1084" y="5416"/>
                      </a:cubicBezTo>
                      <a:cubicBezTo>
                        <a:pt x="750" y="5654"/>
                        <a:pt x="393" y="5857"/>
                        <a:pt x="0" y="6035"/>
                      </a:cubicBezTo>
                      <a:lnTo>
                        <a:pt x="0" y="6773"/>
                      </a:lnTo>
                      <a:lnTo>
                        <a:pt x="12" y="6773"/>
                      </a:lnTo>
                      <a:cubicBezTo>
                        <a:pt x="12" y="7571"/>
                        <a:pt x="667" y="8226"/>
                        <a:pt x="1477" y="8226"/>
                      </a:cubicBezTo>
                      <a:cubicBezTo>
                        <a:pt x="2274" y="8226"/>
                        <a:pt x="2929" y="7571"/>
                        <a:pt x="2929" y="6773"/>
                      </a:cubicBezTo>
                      <a:lnTo>
                        <a:pt x="2929" y="2428"/>
                      </a:lnTo>
                      <a:lnTo>
                        <a:pt x="2965" y="2404"/>
                      </a:lnTo>
                      <a:cubicBezTo>
                        <a:pt x="3203" y="2201"/>
                        <a:pt x="3405" y="1963"/>
                        <a:pt x="3548" y="1797"/>
                      </a:cubicBezTo>
                      <a:cubicBezTo>
                        <a:pt x="3798" y="1487"/>
                        <a:pt x="3941" y="1118"/>
                        <a:pt x="3977" y="737"/>
                      </a:cubicBezTo>
                      <a:cubicBezTo>
                        <a:pt x="4025" y="308"/>
                        <a:pt x="3905" y="70"/>
                        <a:pt x="3608" y="11"/>
                      </a:cubicBezTo>
                      <a:cubicBezTo>
                        <a:pt x="3563" y="4"/>
                        <a:pt x="3520" y="1"/>
                        <a:pt x="3478" y="1"/>
                      </a:cubicBezTo>
                      <a:close/>
                    </a:path>
                  </a:pathLst>
                </a:custGeom>
                <a:solidFill>
                  <a:srgbClr val="FFF5EA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56"/>
                <p:cNvSpPr/>
                <p:nvPr/>
              </p:nvSpPr>
              <p:spPr>
                <a:xfrm flipH="1">
                  <a:off x="4213017" y="812785"/>
                  <a:ext cx="791116" cy="1048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1" h="13499" extrusionOk="0">
                      <a:moveTo>
                        <a:pt x="1358" y="4688"/>
                      </a:moveTo>
                      <a:cubicBezTo>
                        <a:pt x="1524" y="4700"/>
                        <a:pt x="1691" y="4760"/>
                        <a:pt x="1822" y="4843"/>
                      </a:cubicBezTo>
                      <a:cubicBezTo>
                        <a:pt x="1632" y="4879"/>
                        <a:pt x="1454" y="4962"/>
                        <a:pt x="1311" y="5116"/>
                      </a:cubicBezTo>
                      <a:lnTo>
                        <a:pt x="1311" y="5116"/>
                      </a:lnTo>
                      <a:cubicBezTo>
                        <a:pt x="1327" y="4969"/>
                        <a:pt x="1342" y="4826"/>
                        <a:pt x="1358" y="4688"/>
                      </a:cubicBezTo>
                      <a:close/>
                      <a:moveTo>
                        <a:pt x="1620" y="2759"/>
                      </a:moveTo>
                      <a:lnTo>
                        <a:pt x="6906" y="2938"/>
                      </a:lnTo>
                      <a:lnTo>
                        <a:pt x="6882" y="5081"/>
                      </a:lnTo>
                      <a:lnTo>
                        <a:pt x="5525" y="5081"/>
                      </a:lnTo>
                      <a:cubicBezTo>
                        <a:pt x="5275" y="4748"/>
                        <a:pt x="4906" y="4533"/>
                        <a:pt x="4465" y="4533"/>
                      </a:cubicBezTo>
                      <a:cubicBezTo>
                        <a:pt x="3989" y="4533"/>
                        <a:pt x="3560" y="4819"/>
                        <a:pt x="3346" y="5224"/>
                      </a:cubicBezTo>
                      <a:cubicBezTo>
                        <a:pt x="3263" y="5022"/>
                        <a:pt x="3072" y="4891"/>
                        <a:pt x="2846" y="4891"/>
                      </a:cubicBezTo>
                      <a:cubicBezTo>
                        <a:pt x="2620" y="4891"/>
                        <a:pt x="2429" y="5022"/>
                        <a:pt x="2334" y="5224"/>
                      </a:cubicBezTo>
                      <a:cubicBezTo>
                        <a:pt x="2310" y="5141"/>
                        <a:pt x="2263" y="5081"/>
                        <a:pt x="2215" y="5022"/>
                      </a:cubicBezTo>
                      <a:cubicBezTo>
                        <a:pt x="2263" y="5010"/>
                        <a:pt x="2310" y="5010"/>
                        <a:pt x="2358" y="4998"/>
                      </a:cubicBezTo>
                      <a:lnTo>
                        <a:pt x="2358" y="4986"/>
                      </a:lnTo>
                      <a:cubicBezTo>
                        <a:pt x="2263" y="4938"/>
                        <a:pt x="2179" y="4891"/>
                        <a:pt x="2084" y="4879"/>
                      </a:cubicBezTo>
                      <a:cubicBezTo>
                        <a:pt x="1894" y="4700"/>
                        <a:pt x="1655" y="4581"/>
                        <a:pt x="1382" y="4545"/>
                      </a:cubicBezTo>
                      <a:cubicBezTo>
                        <a:pt x="1477" y="3771"/>
                        <a:pt x="1560" y="3164"/>
                        <a:pt x="1620" y="2759"/>
                      </a:cubicBezTo>
                      <a:close/>
                      <a:moveTo>
                        <a:pt x="1215" y="4688"/>
                      </a:moveTo>
                      <a:lnTo>
                        <a:pt x="1215" y="4688"/>
                      </a:lnTo>
                      <a:cubicBezTo>
                        <a:pt x="1132" y="5307"/>
                        <a:pt x="1060" y="6034"/>
                        <a:pt x="1001" y="6855"/>
                      </a:cubicBezTo>
                      <a:cubicBezTo>
                        <a:pt x="512" y="6748"/>
                        <a:pt x="119" y="6307"/>
                        <a:pt x="119" y="5784"/>
                      </a:cubicBezTo>
                      <a:cubicBezTo>
                        <a:pt x="119" y="5188"/>
                        <a:pt x="596" y="4700"/>
                        <a:pt x="1215" y="4688"/>
                      </a:cubicBezTo>
                      <a:close/>
                      <a:moveTo>
                        <a:pt x="2024" y="5022"/>
                      </a:moveTo>
                      <a:cubicBezTo>
                        <a:pt x="2203" y="5212"/>
                        <a:pt x="2310" y="5474"/>
                        <a:pt x="2310" y="5748"/>
                      </a:cubicBezTo>
                      <a:cubicBezTo>
                        <a:pt x="2310" y="6367"/>
                        <a:pt x="1822" y="6855"/>
                        <a:pt x="1203" y="6855"/>
                      </a:cubicBezTo>
                      <a:lnTo>
                        <a:pt x="1132" y="6855"/>
                      </a:lnTo>
                      <a:cubicBezTo>
                        <a:pt x="1196" y="6234"/>
                        <a:pt x="1254" y="5649"/>
                        <a:pt x="1310" y="5123"/>
                      </a:cubicBezTo>
                      <a:lnTo>
                        <a:pt x="1310" y="5123"/>
                      </a:lnTo>
                      <a:lnTo>
                        <a:pt x="1310" y="5129"/>
                      </a:lnTo>
                      <a:cubicBezTo>
                        <a:pt x="1548" y="5093"/>
                        <a:pt x="1786" y="5069"/>
                        <a:pt x="2024" y="5022"/>
                      </a:cubicBezTo>
                      <a:close/>
                      <a:moveTo>
                        <a:pt x="4465" y="4688"/>
                      </a:moveTo>
                      <a:cubicBezTo>
                        <a:pt x="5072" y="4688"/>
                        <a:pt x="5573" y="5176"/>
                        <a:pt x="5573" y="5784"/>
                      </a:cubicBezTo>
                      <a:cubicBezTo>
                        <a:pt x="5573" y="6391"/>
                        <a:pt x="5084" y="6879"/>
                        <a:pt x="4465" y="6879"/>
                      </a:cubicBezTo>
                      <a:cubicBezTo>
                        <a:pt x="3858" y="6879"/>
                        <a:pt x="3370" y="6391"/>
                        <a:pt x="3370" y="5784"/>
                      </a:cubicBezTo>
                      <a:cubicBezTo>
                        <a:pt x="3370" y="5176"/>
                        <a:pt x="3858" y="4688"/>
                        <a:pt x="4465" y="4688"/>
                      </a:cubicBezTo>
                      <a:close/>
                      <a:moveTo>
                        <a:pt x="2858" y="5022"/>
                      </a:moveTo>
                      <a:cubicBezTo>
                        <a:pt x="3084" y="5022"/>
                        <a:pt x="3275" y="5200"/>
                        <a:pt x="3275" y="5426"/>
                      </a:cubicBezTo>
                      <a:cubicBezTo>
                        <a:pt x="3251" y="5533"/>
                        <a:pt x="3239" y="5653"/>
                        <a:pt x="3239" y="5772"/>
                      </a:cubicBezTo>
                      <a:cubicBezTo>
                        <a:pt x="3239" y="6450"/>
                        <a:pt x="3799" y="7022"/>
                        <a:pt x="4489" y="7022"/>
                      </a:cubicBezTo>
                      <a:cubicBezTo>
                        <a:pt x="5168" y="7022"/>
                        <a:pt x="5739" y="6450"/>
                        <a:pt x="5739" y="5772"/>
                      </a:cubicBezTo>
                      <a:cubicBezTo>
                        <a:pt x="5739" y="5581"/>
                        <a:pt x="5692" y="5379"/>
                        <a:pt x="5596" y="5224"/>
                      </a:cubicBezTo>
                      <a:lnTo>
                        <a:pt x="6870" y="5224"/>
                      </a:lnTo>
                      <a:lnTo>
                        <a:pt x="6847" y="6153"/>
                      </a:lnTo>
                      <a:cubicBezTo>
                        <a:pt x="6847" y="6153"/>
                        <a:pt x="6608" y="7867"/>
                        <a:pt x="5180" y="8260"/>
                      </a:cubicBezTo>
                      <a:cubicBezTo>
                        <a:pt x="5180" y="8260"/>
                        <a:pt x="5048" y="8316"/>
                        <a:pt x="4874" y="8316"/>
                      </a:cubicBezTo>
                      <a:cubicBezTo>
                        <a:pt x="4641" y="8316"/>
                        <a:pt x="4332" y="8214"/>
                        <a:pt x="4168" y="7736"/>
                      </a:cubicBezTo>
                      <a:cubicBezTo>
                        <a:pt x="4073" y="7443"/>
                        <a:pt x="3848" y="7348"/>
                        <a:pt x="3595" y="7348"/>
                      </a:cubicBezTo>
                      <a:cubicBezTo>
                        <a:pt x="3116" y="7348"/>
                        <a:pt x="2536" y="7688"/>
                        <a:pt x="2536" y="7688"/>
                      </a:cubicBezTo>
                      <a:cubicBezTo>
                        <a:pt x="2536" y="7688"/>
                        <a:pt x="2047" y="7317"/>
                        <a:pt x="1580" y="7317"/>
                      </a:cubicBezTo>
                      <a:cubicBezTo>
                        <a:pt x="1417" y="7317"/>
                        <a:pt x="1256" y="7362"/>
                        <a:pt x="1120" y="7486"/>
                      </a:cubicBezTo>
                      <a:cubicBezTo>
                        <a:pt x="1132" y="7319"/>
                        <a:pt x="1155" y="7165"/>
                        <a:pt x="1155" y="7022"/>
                      </a:cubicBezTo>
                      <a:lnTo>
                        <a:pt x="1227" y="7022"/>
                      </a:lnTo>
                      <a:cubicBezTo>
                        <a:pt x="1679" y="7022"/>
                        <a:pt x="2084" y="6772"/>
                        <a:pt x="2310" y="6391"/>
                      </a:cubicBezTo>
                      <a:lnTo>
                        <a:pt x="2310" y="6391"/>
                      </a:lnTo>
                      <a:cubicBezTo>
                        <a:pt x="2263" y="6498"/>
                        <a:pt x="2203" y="6629"/>
                        <a:pt x="2144" y="6796"/>
                      </a:cubicBezTo>
                      <a:cubicBezTo>
                        <a:pt x="2060" y="7022"/>
                        <a:pt x="2060" y="7188"/>
                        <a:pt x="2155" y="7284"/>
                      </a:cubicBezTo>
                      <a:cubicBezTo>
                        <a:pt x="2239" y="7367"/>
                        <a:pt x="2358" y="7391"/>
                        <a:pt x="2477" y="7391"/>
                      </a:cubicBezTo>
                      <a:cubicBezTo>
                        <a:pt x="2667" y="7391"/>
                        <a:pt x="2870" y="7319"/>
                        <a:pt x="2917" y="7307"/>
                      </a:cubicBezTo>
                      <a:lnTo>
                        <a:pt x="2870" y="7165"/>
                      </a:lnTo>
                      <a:cubicBezTo>
                        <a:pt x="2759" y="7202"/>
                        <a:pt x="2598" y="7238"/>
                        <a:pt x="2466" y="7238"/>
                      </a:cubicBezTo>
                      <a:cubicBezTo>
                        <a:pt x="2385" y="7238"/>
                        <a:pt x="2315" y="7225"/>
                        <a:pt x="2275" y="7188"/>
                      </a:cubicBezTo>
                      <a:cubicBezTo>
                        <a:pt x="2203" y="7105"/>
                        <a:pt x="2251" y="6962"/>
                        <a:pt x="2298" y="6843"/>
                      </a:cubicBezTo>
                      <a:cubicBezTo>
                        <a:pt x="2536" y="6236"/>
                        <a:pt x="2656" y="6034"/>
                        <a:pt x="2656" y="6034"/>
                      </a:cubicBezTo>
                      <a:lnTo>
                        <a:pt x="2513" y="5962"/>
                      </a:lnTo>
                      <a:lnTo>
                        <a:pt x="2429" y="6141"/>
                      </a:lnTo>
                      <a:cubicBezTo>
                        <a:pt x="2453" y="6022"/>
                        <a:pt x="2489" y="5903"/>
                        <a:pt x="2489" y="5772"/>
                      </a:cubicBezTo>
                      <a:cubicBezTo>
                        <a:pt x="2489" y="5653"/>
                        <a:pt x="2477" y="5545"/>
                        <a:pt x="2441" y="5438"/>
                      </a:cubicBezTo>
                      <a:cubicBezTo>
                        <a:pt x="2441" y="5224"/>
                        <a:pt x="2644" y="5022"/>
                        <a:pt x="2858" y="5022"/>
                      </a:cubicBezTo>
                      <a:close/>
                      <a:moveTo>
                        <a:pt x="3632" y="8141"/>
                      </a:moveTo>
                      <a:cubicBezTo>
                        <a:pt x="3640" y="8141"/>
                        <a:pt x="3357" y="8707"/>
                        <a:pt x="2913" y="8707"/>
                      </a:cubicBezTo>
                      <a:cubicBezTo>
                        <a:pt x="2691" y="8707"/>
                        <a:pt x="2429" y="8566"/>
                        <a:pt x="2144" y="8141"/>
                      </a:cubicBezTo>
                      <a:close/>
                      <a:moveTo>
                        <a:pt x="8599" y="5131"/>
                      </a:moveTo>
                      <a:cubicBezTo>
                        <a:pt x="8640" y="5131"/>
                        <a:pt x="8683" y="5134"/>
                        <a:pt x="8728" y="5141"/>
                      </a:cubicBezTo>
                      <a:cubicBezTo>
                        <a:pt x="9013" y="5188"/>
                        <a:pt x="9144" y="5438"/>
                        <a:pt x="9097" y="5879"/>
                      </a:cubicBezTo>
                      <a:cubicBezTo>
                        <a:pt x="9049" y="6248"/>
                        <a:pt x="8906" y="6617"/>
                        <a:pt x="8668" y="6926"/>
                      </a:cubicBezTo>
                      <a:cubicBezTo>
                        <a:pt x="8525" y="7093"/>
                        <a:pt x="8335" y="7331"/>
                        <a:pt x="8085" y="7546"/>
                      </a:cubicBezTo>
                      <a:lnTo>
                        <a:pt x="8049" y="7558"/>
                      </a:lnTo>
                      <a:lnTo>
                        <a:pt x="8049" y="11903"/>
                      </a:lnTo>
                      <a:cubicBezTo>
                        <a:pt x="8049" y="12701"/>
                        <a:pt x="7394" y="13356"/>
                        <a:pt x="6596" y="13356"/>
                      </a:cubicBezTo>
                      <a:cubicBezTo>
                        <a:pt x="5787" y="13356"/>
                        <a:pt x="5132" y="12701"/>
                        <a:pt x="5132" y="11903"/>
                      </a:cubicBezTo>
                      <a:lnTo>
                        <a:pt x="5132" y="11189"/>
                      </a:lnTo>
                      <a:cubicBezTo>
                        <a:pt x="5501" y="10998"/>
                        <a:pt x="5870" y="10772"/>
                        <a:pt x="6215" y="10546"/>
                      </a:cubicBezTo>
                      <a:cubicBezTo>
                        <a:pt x="6942" y="10046"/>
                        <a:pt x="7287" y="9296"/>
                        <a:pt x="7489" y="8462"/>
                      </a:cubicBezTo>
                      <a:cubicBezTo>
                        <a:pt x="7716" y="7581"/>
                        <a:pt x="7739" y="6665"/>
                        <a:pt x="7716" y="5772"/>
                      </a:cubicBezTo>
                      <a:lnTo>
                        <a:pt x="7775" y="5676"/>
                      </a:lnTo>
                      <a:cubicBezTo>
                        <a:pt x="7937" y="5428"/>
                        <a:pt x="8197" y="5131"/>
                        <a:pt x="8599" y="5131"/>
                      </a:cubicBezTo>
                      <a:close/>
                      <a:moveTo>
                        <a:pt x="3057" y="0"/>
                      </a:moveTo>
                      <a:cubicBezTo>
                        <a:pt x="2754" y="0"/>
                        <a:pt x="2453" y="62"/>
                        <a:pt x="2179" y="188"/>
                      </a:cubicBezTo>
                      <a:cubicBezTo>
                        <a:pt x="1548" y="485"/>
                        <a:pt x="941" y="1140"/>
                        <a:pt x="1513" y="2616"/>
                      </a:cubicBezTo>
                      <a:cubicBezTo>
                        <a:pt x="1453" y="2997"/>
                        <a:pt x="1358" y="3652"/>
                        <a:pt x="1251" y="4533"/>
                      </a:cubicBezTo>
                      <a:cubicBezTo>
                        <a:pt x="572" y="4533"/>
                        <a:pt x="0" y="5105"/>
                        <a:pt x="0" y="5784"/>
                      </a:cubicBezTo>
                      <a:cubicBezTo>
                        <a:pt x="0" y="6391"/>
                        <a:pt x="441" y="6903"/>
                        <a:pt x="1012" y="7010"/>
                      </a:cubicBezTo>
                      <a:cubicBezTo>
                        <a:pt x="965" y="7546"/>
                        <a:pt x="941" y="8117"/>
                        <a:pt x="893" y="8712"/>
                      </a:cubicBezTo>
                      <a:cubicBezTo>
                        <a:pt x="834" y="9820"/>
                        <a:pt x="1120" y="10617"/>
                        <a:pt x="1727" y="11094"/>
                      </a:cubicBezTo>
                      <a:cubicBezTo>
                        <a:pt x="2236" y="11496"/>
                        <a:pt x="2892" y="11608"/>
                        <a:pt x="3467" y="11608"/>
                      </a:cubicBezTo>
                      <a:cubicBezTo>
                        <a:pt x="4170" y="11608"/>
                        <a:pt x="4753" y="11440"/>
                        <a:pt x="4799" y="11427"/>
                      </a:cubicBezTo>
                      <a:cubicBezTo>
                        <a:pt x="4799" y="11427"/>
                        <a:pt x="4870" y="11415"/>
                        <a:pt x="5001" y="11368"/>
                      </a:cubicBezTo>
                      <a:lnTo>
                        <a:pt x="5001" y="11772"/>
                      </a:lnTo>
                      <a:lnTo>
                        <a:pt x="5001" y="11903"/>
                      </a:lnTo>
                      <a:cubicBezTo>
                        <a:pt x="4977" y="12761"/>
                        <a:pt x="5692" y="13499"/>
                        <a:pt x="6585" y="13499"/>
                      </a:cubicBezTo>
                      <a:cubicBezTo>
                        <a:pt x="7466" y="13499"/>
                        <a:pt x="8192" y="12784"/>
                        <a:pt x="8192" y="11891"/>
                      </a:cubicBezTo>
                      <a:lnTo>
                        <a:pt x="8192" y="11606"/>
                      </a:lnTo>
                      <a:lnTo>
                        <a:pt x="8192" y="8058"/>
                      </a:lnTo>
                      <a:cubicBezTo>
                        <a:pt x="10180" y="6034"/>
                        <a:pt x="8859" y="2938"/>
                        <a:pt x="8859" y="2938"/>
                      </a:cubicBezTo>
                      <a:cubicBezTo>
                        <a:pt x="8859" y="2938"/>
                        <a:pt x="9192" y="2402"/>
                        <a:pt x="8597" y="1747"/>
                      </a:cubicBezTo>
                      <a:cubicBezTo>
                        <a:pt x="8097" y="1235"/>
                        <a:pt x="4799" y="366"/>
                        <a:pt x="3608" y="69"/>
                      </a:cubicBezTo>
                      <a:cubicBezTo>
                        <a:pt x="3427" y="23"/>
                        <a:pt x="3242" y="0"/>
                        <a:pt x="305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56"/>
                <p:cNvSpPr/>
                <p:nvPr/>
              </p:nvSpPr>
              <p:spPr>
                <a:xfrm flipH="1">
                  <a:off x="4326862" y="1233448"/>
                  <a:ext cx="60221" cy="11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5" h="1430" extrusionOk="0">
                      <a:moveTo>
                        <a:pt x="751" y="0"/>
                      </a:moveTo>
                      <a:cubicBezTo>
                        <a:pt x="739" y="0"/>
                        <a:pt x="1" y="203"/>
                        <a:pt x="25" y="1429"/>
                      </a:cubicBezTo>
                      <a:lnTo>
                        <a:pt x="84" y="1429"/>
                      </a:lnTo>
                      <a:cubicBezTo>
                        <a:pt x="72" y="1012"/>
                        <a:pt x="156" y="727"/>
                        <a:pt x="263" y="524"/>
                      </a:cubicBezTo>
                      <a:lnTo>
                        <a:pt x="263" y="500"/>
                      </a:lnTo>
                      <a:cubicBezTo>
                        <a:pt x="310" y="524"/>
                        <a:pt x="418" y="572"/>
                        <a:pt x="453" y="715"/>
                      </a:cubicBezTo>
                      <a:cubicBezTo>
                        <a:pt x="513" y="858"/>
                        <a:pt x="489" y="1048"/>
                        <a:pt x="370" y="1274"/>
                      </a:cubicBezTo>
                      <a:lnTo>
                        <a:pt x="430" y="1310"/>
                      </a:lnTo>
                      <a:cubicBezTo>
                        <a:pt x="560" y="1072"/>
                        <a:pt x="596" y="846"/>
                        <a:pt x="537" y="679"/>
                      </a:cubicBezTo>
                      <a:cubicBezTo>
                        <a:pt x="477" y="548"/>
                        <a:pt x="370" y="477"/>
                        <a:pt x="310" y="441"/>
                      </a:cubicBezTo>
                      <a:cubicBezTo>
                        <a:pt x="501" y="143"/>
                        <a:pt x="739" y="72"/>
                        <a:pt x="775" y="72"/>
                      </a:cubicBezTo>
                      <a:lnTo>
                        <a:pt x="75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56"/>
                <p:cNvSpPr/>
                <p:nvPr/>
              </p:nvSpPr>
              <p:spPr>
                <a:xfrm flipH="1">
                  <a:off x="4367580" y="1270433"/>
                  <a:ext cx="78" cy="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56"/>
                <p:cNvSpPr/>
                <p:nvPr/>
              </p:nvSpPr>
              <p:spPr>
                <a:xfrm flipH="1">
                  <a:off x="4647859" y="1227854"/>
                  <a:ext cx="32481" cy="528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" h="680" extrusionOk="0">
                      <a:moveTo>
                        <a:pt x="215" y="1"/>
                      </a:moveTo>
                      <a:cubicBezTo>
                        <a:pt x="96" y="1"/>
                        <a:pt x="1" y="144"/>
                        <a:pt x="1" y="334"/>
                      </a:cubicBezTo>
                      <a:cubicBezTo>
                        <a:pt x="1" y="513"/>
                        <a:pt x="96" y="680"/>
                        <a:pt x="215" y="680"/>
                      </a:cubicBezTo>
                      <a:cubicBezTo>
                        <a:pt x="334" y="680"/>
                        <a:pt x="417" y="537"/>
                        <a:pt x="417" y="334"/>
                      </a:cubicBezTo>
                      <a:cubicBezTo>
                        <a:pt x="417" y="144"/>
                        <a:pt x="322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56"/>
                <p:cNvSpPr/>
                <p:nvPr/>
              </p:nvSpPr>
              <p:spPr>
                <a:xfrm flipH="1">
                  <a:off x="4844917" y="1226067"/>
                  <a:ext cx="32481" cy="536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" h="691" extrusionOk="0">
                      <a:moveTo>
                        <a:pt x="203" y="0"/>
                      </a:moveTo>
                      <a:cubicBezTo>
                        <a:pt x="84" y="0"/>
                        <a:pt x="1" y="155"/>
                        <a:pt x="1" y="345"/>
                      </a:cubicBezTo>
                      <a:cubicBezTo>
                        <a:pt x="1" y="536"/>
                        <a:pt x="84" y="691"/>
                        <a:pt x="203" y="691"/>
                      </a:cubicBezTo>
                      <a:cubicBezTo>
                        <a:pt x="322" y="691"/>
                        <a:pt x="417" y="536"/>
                        <a:pt x="417" y="345"/>
                      </a:cubicBezTo>
                      <a:cubicBezTo>
                        <a:pt x="417" y="167"/>
                        <a:pt x="322" y="0"/>
                        <a:pt x="20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56"/>
                <p:cNvSpPr/>
                <p:nvPr/>
              </p:nvSpPr>
              <p:spPr>
                <a:xfrm flipH="1">
                  <a:off x="4617321" y="1189393"/>
                  <a:ext cx="80580" cy="228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294" extrusionOk="0">
                      <a:moveTo>
                        <a:pt x="422" y="0"/>
                      </a:moveTo>
                      <a:cubicBezTo>
                        <a:pt x="278" y="0"/>
                        <a:pt x="132" y="38"/>
                        <a:pt x="0" y="115"/>
                      </a:cubicBezTo>
                      <a:lnTo>
                        <a:pt x="0" y="139"/>
                      </a:lnTo>
                      <a:cubicBezTo>
                        <a:pt x="346" y="210"/>
                        <a:pt x="691" y="246"/>
                        <a:pt x="1036" y="294"/>
                      </a:cubicBezTo>
                      <a:lnTo>
                        <a:pt x="1036" y="282"/>
                      </a:lnTo>
                      <a:cubicBezTo>
                        <a:pt x="882" y="98"/>
                        <a:pt x="655" y="0"/>
                        <a:pt x="4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56"/>
                <p:cNvSpPr/>
                <p:nvPr/>
              </p:nvSpPr>
              <p:spPr>
                <a:xfrm flipH="1">
                  <a:off x="4720978" y="1445256"/>
                  <a:ext cx="115703" cy="44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" h="568" extrusionOk="0">
                      <a:moveTo>
                        <a:pt x="0" y="1"/>
                      </a:moveTo>
                      <a:cubicBezTo>
                        <a:pt x="282" y="426"/>
                        <a:pt x="542" y="567"/>
                        <a:pt x="762" y="567"/>
                      </a:cubicBezTo>
                      <a:cubicBezTo>
                        <a:pt x="1203" y="567"/>
                        <a:pt x="1489" y="1"/>
                        <a:pt x="14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56"/>
                <p:cNvSpPr/>
                <p:nvPr/>
              </p:nvSpPr>
              <p:spPr>
                <a:xfrm>
                  <a:off x="3546484" y="350399"/>
                  <a:ext cx="2036341" cy="258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06" h="3323" extrusionOk="0">
                      <a:moveTo>
                        <a:pt x="19598" y="1287"/>
                      </a:moveTo>
                      <a:cubicBezTo>
                        <a:pt x="19860" y="1287"/>
                        <a:pt x="20086" y="1501"/>
                        <a:pt x="20086" y="1775"/>
                      </a:cubicBezTo>
                      <a:cubicBezTo>
                        <a:pt x="20086" y="2037"/>
                        <a:pt x="19860" y="2263"/>
                        <a:pt x="19598" y="2263"/>
                      </a:cubicBezTo>
                      <a:cubicBezTo>
                        <a:pt x="19324" y="2263"/>
                        <a:pt x="19110" y="2037"/>
                        <a:pt x="19110" y="1775"/>
                      </a:cubicBezTo>
                      <a:cubicBezTo>
                        <a:pt x="19110" y="1501"/>
                        <a:pt x="19324" y="1287"/>
                        <a:pt x="19598" y="1287"/>
                      </a:cubicBezTo>
                      <a:close/>
                      <a:moveTo>
                        <a:pt x="21574" y="1287"/>
                      </a:moveTo>
                      <a:cubicBezTo>
                        <a:pt x="21836" y="1287"/>
                        <a:pt x="22063" y="1501"/>
                        <a:pt x="22063" y="1775"/>
                      </a:cubicBezTo>
                      <a:cubicBezTo>
                        <a:pt x="22063" y="2037"/>
                        <a:pt x="21836" y="2263"/>
                        <a:pt x="21574" y="2263"/>
                      </a:cubicBezTo>
                      <a:cubicBezTo>
                        <a:pt x="21312" y="2263"/>
                        <a:pt x="21086" y="2037"/>
                        <a:pt x="21086" y="1775"/>
                      </a:cubicBezTo>
                      <a:cubicBezTo>
                        <a:pt x="21086" y="1501"/>
                        <a:pt x="21312" y="1287"/>
                        <a:pt x="21574" y="1287"/>
                      </a:cubicBezTo>
                      <a:close/>
                      <a:moveTo>
                        <a:pt x="23539" y="1287"/>
                      </a:moveTo>
                      <a:cubicBezTo>
                        <a:pt x="23813" y="1287"/>
                        <a:pt x="24027" y="1501"/>
                        <a:pt x="24027" y="1775"/>
                      </a:cubicBezTo>
                      <a:cubicBezTo>
                        <a:pt x="24027" y="2037"/>
                        <a:pt x="23813" y="2263"/>
                        <a:pt x="23539" y="2263"/>
                      </a:cubicBezTo>
                      <a:cubicBezTo>
                        <a:pt x="23277" y="2263"/>
                        <a:pt x="23051" y="2037"/>
                        <a:pt x="23051" y="1775"/>
                      </a:cubicBezTo>
                      <a:cubicBezTo>
                        <a:pt x="23051" y="1501"/>
                        <a:pt x="23277" y="1287"/>
                        <a:pt x="23539" y="1287"/>
                      </a:cubicBezTo>
                      <a:close/>
                      <a:moveTo>
                        <a:pt x="2834" y="1"/>
                      </a:moveTo>
                      <a:cubicBezTo>
                        <a:pt x="1262" y="1"/>
                        <a:pt x="0" y="1287"/>
                        <a:pt x="0" y="2846"/>
                      </a:cubicBezTo>
                      <a:lnTo>
                        <a:pt x="0" y="3323"/>
                      </a:lnTo>
                      <a:lnTo>
                        <a:pt x="26206" y="3323"/>
                      </a:lnTo>
                      <a:lnTo>
                        <a:pt x="26206" y="2846"/>
                      </a:lnTo>
                      <a:cubicBezTo>
                        <a:pt x="26206" y="1263"/>
                        <a:pt x="24920" y="1"/>
                        <a:pt x="2336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53" name="Google Shape;1853;p56"/>
              <p:cNvGrpSpPr/>
              <p:nvPr/>
            </p:nvGrpSpPr>
            <p:grpSpPr>
              <a:xfrm>
                <a:off x="4976176" y="1826085"/>
                <a:ext cx="3268630" cy="3021221"/>
                <a:chOff x="4976176" y="1826085"/>
                <a:chExt cx="3268630" cy="3021221"/>
              </a:xfrm>
            </p:grpSpPr>
            <p:sp>
              <p:nvSpPr>
                <p:cNvPr id="1854" name="Google Shape;1854;p56"/>
                <p:cNvSpPr/>
                <p:nvPr/>
              </p:nvSpPr>
              <p:spPr>
                <a:xfrm flipH="1">
                  <a:off x="5101410" y="3231411"/>
                  <a:ext cx="974130" cy="1597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2" h="38125" extrusionOk="0">
                      <a:moveTo>
                        <a:pt x="9930" y="1"/>
                      </a:moveTo>
                      <a:lnTo>
                        <a:pt x="0" y="38124"/>
                      </a:lnTo>
                      <a:lnTo>
                        <a:pt x="1298" y="38124"/>
                      </a:lnTo>
                      <a:lnTo>
                        <a:pt x="11609" y="1263"/>
                      </a:lnTo>
                      <a:lnTo>
                        <a:pt x="21944" y="38124"/>
                      </a:lnTo>
                      <a:lnTo>
                        <a:pt x="23241" y="38124"/>
                      </a:lnTo>
                      <a:lnTo>
                        <a:pt x="133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56"/>
                <p:cNvSpPr/>
                <p:nvPr/>
              </p:nvSpPr>
              <p:spPr>
                <a:xfrm flipH="1">
                  <a:off x="7336520" y="3789811"/>
                  <a:ext cx="498591" cy="111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96" h="2668" extrusionOk="0">
                      <a:moveTo>
                        <a:pt x="287" y="1"/>
                      </a:moveTo>
                      <a:cubicBezTo>
                        <a:pt x="132" y="1"/>
                        <a:pt x="13" y="120"/>
                        <a:pt x="13" y="275"/>
                      </a:cubicBezTo>
                      <a:lnTo>
                        <a:pt x="13" y="2394"/>
                      </a:lnTo>
                      <a:cubicBezTo>
                        <a:pt x="1" y="2549"/>
                        <a:pt x="120" y="2668"/>
                        <a:pt x="287" y="2668"/>
                      </a:cubicBezTo>
                      <a:lnTo>
                        <a:pt x="11621" y="2668"/>
                      </a:lnTo>
                      <a:cubicBezTo>
                        <a:pt x="11776" y="2668"/>
                        <a:pt x="11895" y="2549"/>
                        <a:pt x="11895" y="2394"/>
                      </a:cubicBezTo>
                      <a:lnTo>
                        <a:pt x="11895" y="275"/>
                      </a:lnTo>
                      <a:cubicBezTo>
                        <a:pt x="11895" y="120"/>
                        <a:pt x="11776" y="1"/>
                        <a:pt x="1162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6" name="Google Shape;1856;p56"/>
                <p:cNvSpPr/>
                <p:nvPr/>
              </p:nvSpPr>
              <p:spPr>
                <a:xfrm flipH="1">
                  <a:off x="7534640" y="3902095"/>
                  <a:ext cx="101847" cy="842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0" h="20099" extrusionOk="0">
                      <a:moveTo>
                        <a:pt x="1" y="1"/>
                      </a:moveTo>
                      <a:lnTo>
                        <a:pt x="1" y="20098"/>
                      </a:lnTo>
                      <a:lnTo>
                        <a:pt x="2430" y="20098"/>
                      </a:lnTo>
                      <a:lnTo>
                        <a:pt x="24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7" name="Google Shape;1857;p56"/>
                <p:cNvSpPr/>
                <p:nvPr/>
              </p:nvSpPr>
              <p:spPr>
                <a:xfrm flipH="1">
                  <a:off x="7265688" y="4744955"/>
                  <a:ext cx="640255" cy="96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76" h="2311" extrusionOk="0">
                      <a:moveTo>
                        <a:pt x="1024" y="0"/>
                      </a:moveTo>
                      <a:cubicBezTo>
                        <a:pt x="453" y="0"/>
                        <a:pt x="0" y="441"/>
                        <a:pt x="0" y="1012"/>
                      </a:cubicBezTo>
                      <a:lnTo>
                        <a:pt x="0" y="2310"/>
                      </a:lnTo>
                      <a:lnTo>
                        <a:pt x="15276" y="2310"/>
                      </a:lnTo>
                      <a:lnTo>
                        <a:pt x="15276" y="1012"/>
                      </a:lnTo>
                      <a:cubicBezTo>
                        <a:pt x="15276" y="465"/>
                        <a:pt x="14835" y="0"/>
                        <a:pt x="142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8" name="Google Shape;1858;p56"/>
                <p:cNvSpPr/>
                <p:nvPr/>
              </p:nvSpPr>
              <p:spPr>
                <a:xfrm flipH="1">
                  <a:off x="7016644" y="2821884"/>
                  <a:ext cx="1228162" cy="967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23083" extrusionOk="0">
                      <a:moveTo>
                        <a:pt x="10132" y="0"/>
                      </a:moveTo>
                      <a:cubicBezTo>
                        <a:pt x="9570" y="0"/>
                        <a:pt x="8968" y="9"/>
                        <a:pt x="8323" y="9"/>
                      </a:cubicBezTo>
                      <a:lnTo>
                        <a:pt x="1870" y="9"/>
                      </a:lnTo>
                      <a:cubicBezTo>
                        <a:pt x="846" y="9"/>
                        <a:pt x="1" y="842"/>
                        <a:pt x="1" y="1890"/>
                      </a:cubicBezTo>
                      <a:lnTo>
                        <a:pt x="1" y="9403"/>
                      </a:lnTo>
                      <a:cubicBezTo>
                        <a:pt x="1" y="16963"/>
                        <a:pt x="537" y="23083"/>
                        <a:pt x="8085" y="23083"/>
                      </a:cubicBezTo>
                      <a:lnTo>
                        <a:pt x="28040" y="23083"/>
                      </a:lnTo>
                      <a:cubicBezTo>
                        <a:pt x="28755" y="23083"/>
                        <a:pt x="29302" y="22416"/>
                        <a:pt x="29136" y="21714"/>
                      </a:cubicBezTo>
                      <a:cubicBezTo>
                        <a:pt x="28588" y="19225"/>
                        <a:pt x="26897" y="14177"/>
                        <a:pt x="22194" y="13975"/>
                      </a:cubicBezTo>
                      <a:lnTo>
                        <a:pt x="18384" y="13975"/>
                      </a:lnTo>
                      <a:cubicBezTo>
                        <a:pt x="15086" y="13975"/>
                        <a:pt x="17146" y="7390"/>
                        <a:pt x="16324" y="4212"/>
                      </a:cubicBezTo>
                      <a:cubicBezTo>
                        <a:pt x="15318" y="287"/>
                        <a:pt x="13417" y="0"/>
                        <a:pt x="1013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9" name="Google Shape;1859;p56"/>
                <p:cNvSpPr/>
                <p:nvPr/>
              </p:nvSpPr>
              <p:spPr>
                <a:xfrm flipH="1">
                  <a:off x="7673874" y="3799786"/>
                  <a:ext cx="54444" cy="91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" h="2180" extrusionOk="0">
                      <a:moveTo>
                        <a:pt x="1" y="1"/>
                      </a:moveTo>
                      <a:lnTo>
                        <a:pt x="1" y="2180"/>
                      </a:lnTo>
                      <a:lnTo>
                        <a:pt x="1299" y="2180"/>
                      </a:lnTo>
                      <a:lnTo>
                        <a:pt x="129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1200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0" name="Google Shape;1860;p56"/>
                <p:cNvSpPr/>
                <p:nvPr/>
              </p:nvSpPr>
              <p:spPr>
                <a:xfrm flipH="1">
                  <a:off x="7638458" y="3799786"/>
                  <a:ext cx="18986" cy="91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2180" extrusionOk="0">
                      <a:moveTo>
                        <a:pt x="1" y="1"/>
                      </a:moveTo>
                      <a:lnTo>
                        <a:pt x="1" y="2180"/>
                      </a:lnTo>
                      <a:lnTo>
                        <a:pt x="453" y="2180"/>
                      </a:lnTo>
                      <a:lnTo>
                        <a:pt x="4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600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1" name="Google Shape;1861;p56"/>
                <p:cNvSpPr/>
                <p:nvPr/>
              </p:nvSpPr>
              <p:spPr>
                <a:xfrm flipH="1">
                  <a:off x="7673874" y="4756439"/>
                  <a:ext cx="54444" cy="72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" h="1727" extrusionOk="0">
                      <a:moveTo>
                        <a:pt x="1" y="0"/>
                      </a:moveTo>
                      <a:lnTo>
                        <a:pt x="1" y="1727"/>
                      </a:lnTo>
                      <a:lnTo>
                        <a:pt x="1299" y="1727"/>
                      </a:lnTo>
                      <a:lnTo>
                        <a:pt x="12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00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2" name="Google Shape;1862;p56"/>
                <p:cNvSpPr/>
                <p:nvPr/>
              </p:nvSpPr>
              <p:spPr>
                <a:xfrm flipH="1">
                  <a:off x="7638458" y="4756439"/>
                  <a:ext cx="18986" cy="72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1727" extrusionOk="0">
                      <a:moveTo>
                        <a:pt x="1" y="0"/>
                      </a:moveTo>
                      <a:lnTo>
                        <a:pt x="1" y="1727"/>
                      </a:lnTo>
                      <a:lnTo>
                        <a:pt x="453" y="1727"/>
                      </a:lnTo>
                      <a:lnTo>
                        <a:pt x="4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600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3" name="Google Shape;1863;p56"/>
                <p:cNvSpPr/>
                <p:nvPr/>
              </p:nvSpPr>
              <p:spPr>
                <a:xfrm flipH="1">
                  <a:off x="7126958" y="2837182"/>
                  <a:ext cx="1044460" cy="880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20" h="21016" extrusionOk="0">
                      <a:moveTo>
                        <a:pt x="893" y="1"/>
                      </a:moveTo>
                      <a:cubicBezTo>
                        <a:pt x="405" y="1"/>
                        <a:pt x="0" y="406"/>
                        <a:pt x="0" y="894"/>
                      </a:cubicBezTo>
                      <a:lnTo>
                        <a:pt x="0" y="7549"/>
                      </a:lnTo>
                      <a:cubicBezTo>
                        <a:pt x="0" y="8383"/>
                        <a:pt x="679" y="9050"/>
                        <a:pt x="1512" y="9050"/>
                      </a:cubicBezTo>
                      <a:lnTo>
                        <a:pt x="4584" y="9050"/>
                      </a:lnTo>
                      <a:cubicBezTo>
                        <a:pt x="5167" y="9050"/>
                        <a:pt x="5644" y="9526"/>
                        <a:pt x="5644" y="10109"/>
                      </a:cubicBezTo>
                      <a:cubicBezTo>
                        <a:pt x="5703" y="16872"/>
                        <a:pt x="6453" y="20682"/>
                        <a:pt x="12823" y="21003"/>
                      </a:cubicBezTo>
                      <a:cubicBezTo>
                        <a:pt x="13097" y="21015"/>
                        <a:pt x="24610" y="21015"/>
                        <a:pt x="24920" y="21015"/>
                      </a:cubicBezTo>
                      <a:lnTo>
                        <a:pt x="13907" y="10704"/>
                      </a:lnTo>
                      <a:lnTo>
                        <a:pt x="102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4" name="Google Shape;1864;p56"/>
                <p:cNvSpPr/>
                <p:nvPr/>
              </p:nvSpPr>
              <p:spPr>
                <a:xfrm flipH="1">
                  <a:off x="7011153" y="3264354"/>
                  <a:ext cx="711674" cy="156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80" h="3740" extrusionOk="0">
                      <a:moveTo>
                        <a:pt x="1" y="1"/>
                      </a:moveTo>
                      <a:lnTo>
                        <a:pt x="1" y="3739"/>
                      </a:lnTo>
                      <a:lnTo>
                        <a:pt x="16979" y="3739"/>
                      </a:lnTo>
                      <a:lnTo>
                        <a:pt x="16979" y="1"/>
                      </a:lnTo>
                      <a:close/>
                    </a:path>
                  </a:pathLst>
                </a:custGeom>
                <a:solidFill>
                  <a:srgbClr val="2A21D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5" name="Google Shape;1865;p56"/>
                <p:cNvSpPr/>
                <p:nvPr/>
              </p:nvSpPr>
              <p:spPr>
                <a:xfrm flipH="1">
                  <a:off x="6098467" y="4165599"/>
                  <a:ext cx="307931" cy="590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7" h="14086" extrusionOk="0">
                      <a:moveTo>
                        <a:pt x="5239" y="0"/>
                      </a:moveTo>
                      <a:lnTo>
                        <a:pt x="1" y="536"/>
                      </a:lnTo>
                      <a:lnTo>
                        <a:pt x="3668" y="13788"/>
                      </a:lnTo>
                      <a:lnTo>
                        <a:pt x="5787" y="14085"/>
                      </a:lnTo>
                      <a:lnTo>
                        <a:pt x="7347" y="12156"/>
                      </a:lnTo>
                      <a:lnTo>
                        <a:pt x="5239" y="0"/>
                      </a:lnTo>
                      <a:close/>
                    </a:path>
                  </a:pathLst>
                </a:custGeom>
                <a:solidFill>
                  <a:srgbClr val="E0C6B3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6" name="Google Shape;1866;p56"/>
                <p:cNvSpPr/>
                <p:nvPr/>
              </p:nvSpPr>
              <p:spPr>
                <a:xfrm flipH="1">
                  <a:off x="6110454" y="4583257"/>
                  <a:ext cx="182152" cy="22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6" h="537" extrusionOk="0">
                      <a:moveTo>
                        <a:pt x="4263" y="1"/>
                      </a:moveTo>
                      <a:lnTo>
                        <a:pt x="0" y="394"/>
                      </a:lnTo>
                      <a:lnTo>
                        <a:pt x="4346" y="536"/>
                      </a:lnTo>
                      <a:lnTo>
                        <a:pt x="4263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7" name="Google Shape;1867;p56"/>
                <p:cNvSpPr/>
                <p:nvPr/>
              </p:nvSpPr>
              <p:spPr>
                <a:xfrm flipH="1">
                  <a:off x="5858937" y="4774378"/>
                  <a:ext cx="446159" cy="62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5" h="1497" extrusionOk="0">
                      <a:moveTo>
                        <a:pt x="405" y="1"/>
                      </a:moveTo>
                      <a:cubicBezTo>
                        <a:pt x="405" y="1"/>
                        <a:pt x="1" y="858"/>
                        <a:pt x="441" y="1275"/>
                      </a:cubicBezTo>
                      <a:cubicBezTo>
                        <a:pt x="441" y="1275"/>
                        <a:pt x="3793" y="1496"/>
                        <a:pt x="6688" y="1496"/>
                      </a:cubicBezTo>
                      <a:cubicBezTo>
                        <a:pt x="8490" y="1496"/>
                        <a:pt x="10115" y="1410"/>
                        <a:pt x="10645" y="1132"/>
                      </a:cubicBezTo>
                      <a:lnTo>
                        <a:pt x="10633" y="501"/>
                      </a:lnTo>
                      <a:lnTo>
                        <a:pt x="40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8" name="Google Shape;1868;p56"/>
                <p:cNvSpPr/>
                <p:nvPr/>
              </p:nvSpPr>
              <p:spPr>
                <a:xfrm flipH="1">
                  <a:off x="5859943" y="4628690"/>
                  <a:ext cx="428681" cy="174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8" h="4157" extrusionOk="0">
                      <a:moveTo>
                        <a:pt x="4490" y="1"/>
                      </a:moveTo>
                      <a:cubicBezTo>
                        <a:pt x="4007" y="1"/>
                        <a:pt x="3594" y="297"/>
                        <a:pt x="3298" y="643"/>
                      </a:cubicBezTo>
                      <a:cubicBezTo>
                        <a:pt x="2906" y="1112"/>
                        <a:pt x="2514" y="1618"/>
                        <a:pt x="1912" y="1618"/>
                      </a:cubicBezTo>
                      <a:cubicBezTo>
                        <a:pt x="1673" y="1618"/>
                        <a:pt x="1402" y="1538"/>
                        <a:pt x="1084" y="1346"/>
                      </a:cubicBezTo>
                      <a:cubicBezTo>
                        <a:pt x="786" y="1063"/>
                        <a:pt x="561" y="981"/>
                        <a:pt x="400" y="981"/>
                      </a:cubicBezTo>
                      <a:cubicBezTo>
                        <a:pt x="182" y="981"/>
                        <a:pt x="84" y="1131"/>
                        <a:pt x="84" y="1131"/>
                      </a:cubicBezTo>
                      <a:lnTo>
                        <a:pt x="0" y="3560"/>
                      </a:lnTo>
                      <a:cubicBezTo>
                        <a:pt x="0" y="3560"/>
                        <a:pt x="1202" y="4156"/>
                        <a:pt x="6043" y="4156"/>
                      </a:cubicBezTo>
                      <a:cubicBezTo>
                        <a:pt x="6802" y="4156"/>
                        <a:pt x="7650" y="4142"/>
                        <a:pt x="8597" y="4108"/>
                      </a:cubicBezTo>
                      <a:cubicBezTo>
                        <a:pt x="9180" y="4096"/>
                        <a:pt x="9549" y="4096"/>
                        <a:pt x="10228" y="3977"/>
                      </a:cubicBezTo>
                      <a:lnTo>
                        <a:pt x="10145" y="3536"/>
                      </a:lnTo>
                      <a:cubicBezTo>
                        <a:pt x="10073" y="3120"/>
                        <a:pt x="9764" y="2786"/>
                        <a:pt x="9359" y="2679"/>
                      </a:cubicBezTo>
                      <a:cubicBezTo>
                        <a:pt x="8406" y="2429"/>
                        <a:pt x="6692" y="1869"/>
                        <a:pt x="5918" y="881"/>
                      </a:cubicBezTo>
                      <a:cubicBezTo>
                        <a:pt x="5407" y="236"/>
                        <a:pt x="4920" y="1"/>
                        <a:pt x="449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9" name="Google Shape;1869;p56"/>
                <p:cNvSpPr/>
                <p:nvPr/>
              </p:nvSpPr>
              <p:spPr>
                <a:xfrm flipH="1">
                  <a:off x="6027090" y="4645622"/>
                  <a:ext cx="89860" cy="43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1049" fill="none" extrusionOk="0">
                      <a:moveTo>
                        <a:pt x="0" y="1049"/>
                      </a:moveTo>
                      <a:cubicBezTo>
                        <a:pt x="0" y="1049"/>
                        <a:pt x="953" y="1"/>
                        <a:pt x="2143" y="775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0" name="Google Shape;1870;p56"/>
                <p:cNvSpPr/>
                <p:nvPr/>
              </p:nvSpPr>
              <p:spPr>
                <a:xfrm flipH="1">
                  <a:off x="6008648" y="4658615"/>
                  <a:ext cx="89357" cy="44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2" h="1061" fill="none" extrusionOk="0">
                      <a:moveTo>
                        <a:pt x="1" y="1060"/>
                      </a:moveTo>
                      <a:cubicBezTo>
                        <a:pt x="1" y="1060"/>
                        <a:pt x="941" y="1"/>
                        <a:pt x="2132" y="774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1" name="Google Shape;1871;p56"/>
                <p:cNvSpPr/>
                <p:nvPr/>
              </p:nvSpPr>
              <p:spPr>
                <a:xfrm flipH="1">
                  <a:off x="5981196" y="4673578"/>
                  <a:ext cx="90866" cy="43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" h="1049" fill="none" extrusionOk="0">
                      <a:moveTo>
                        <a:pt x="1" y="1048"/>
                      </a:moveTo>
                      <a:cubicBezTo>
                        <a:pt x="1" y="1048"/>
                        <a:pt x="977" y="1"/>
                        <a:pt x="2168" y="775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2" name="Google Shape;1872;p56"/>
                <p:cNvSpPr/>
                <p:nvPr/>
              </p:nvSpPr>
              <p:spPr>
                <a:xfrm flipH="1">
                  <a:off x="6063512" y="3292310"/>
                  <a:ext cx="1442712" cy="13533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22" h="32290" extrusionOk="0">
                      <a:moveTo>
                        <a:pt x="10418" y="0"/>
                      </a:moveTo>
                      <a:cubicBezTo>
                        <a:pt x="9787" y="5453"/>
                        <a:pt x="0" y="9740"/>
                        <a:pt x="5465" y="10335"/>
                      </a:cubicBezTo>
                      <a:lnTo>
                        <a:pt x="11156" y="10597"/>
                      </a:lnTo>
                      <a:lnTo>
                        <a:pt x="19300" y="11037"/>
                      </a:lnTo>
                      <a:lnTo>
                        <a:pt x="19253" y="11264"/>
                      </a:lnTo>
                      <a:lnTo>
                        <a:pt x="21217" y="10561"/>
                      </a:lnTo>
                      <a:lnTo>
                        <a:pt x="27646" y="32290"/>
                      </a:lnTo>
                      <a:lnTo>
                        <a:pt x="34421" y="31504"/>
                      </a:lnTo>
                      <a:cubicBezTo>
                        <a:pt x="33659" y="27647"/>
                        <a:pt x="32921" y="23789"/>
                        <a:pt x="32159" y="19943"/>
                      </a:cubicBezTo>
                      <a:cubicBezTo>
                        <a:pt x="31730" y="17752"/>
                        <a:pt x="31135" y="15300"/>
                        <a:pt x="30706" y="13109"/>
                      </a:cubicBezTo>
                      <a:cubicBezTo>
                        <a:pt x="30313" y="11168"/>
                        <a:pt x="30147" y="9978"/>
                        <a:pt x="29754" y="8299"/>
                      </a:cubicBezTo>
                      <a:cubicBezTo>
                        <a:pt x="29432" y="6977"/>
                        <a:pt x="29254" y="5358"/>
                        <a:pt x="28242" y="4346"/>
                      </a:cubicBezTo>
                      <a:cubicBezTo>
                        <a:pt x="27325" y="3477"/>
                        <a:pt x="26253" y="3370"/>
                        <a:pt x="24765" y="3072"/>
                      </a:cubicBezTo>
                      <a:lnTo>
                        <a:pt x="1041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3" name="Google Shape;1873;p56"/>
                <p:cNvSpPr/>
                <p:nvPr/>
              </p:nvSpPr>
              <p:spPr>
                <a:xfrm flipH="1">
                  <a:off x="6077008" y="4543859"/>
                  <a:ext cx="293974" cy="23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4" h="572" fill="none" extrusionOk="0">
                      <a:moveTo>
                        <a:pt x="1" y="572"/>
                      </a:moveTo>
                      <a:lnTo>
                        <a:pt x="7014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4" name="Google Shape;1874;p56"/>
                <p:cNvSpPr/>
                <p:nvPr/>
              </p:nvSpPr>
              <p:spPr>
                <a:xfrm flipH="1">
                  <a:off x="6264147" y="3704477"/>
                  <a:ext cx="249044" cy="854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2" h="20385" fill="none" extrusionOk="0">
                      <a:moveTo>
                        <a:pt x="1" y="1"/>
                      </a:moveTo>
                      <a:lnTo>
                        <a:pt x="5942" y="20384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5" name="Google Shape;1875;p56"/>
                <p:cNvSpPr/>
                <p:nvPr/>
              </p:nvSpPr>
              <p:spPr>
                <a:xfrm flipH="1">
                  <a:off x="6764666" y="4103694"/>
                  <a:ext cx="314428" cy="61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2" h="14717" extrusionOk="0">
                      <a:moveTo>
                        <a:pt x="2561" y="1"/>
                      </a:moveTo>
                      <a:lnTo>
                        <a:pt x="1" y="13514"/>
                      </a:lnTo>
                      <a:lnTo>
                        <a:pt x="1763" y="14717"/>
                      </a:lnTo>
                      <a:lnTo>
                        <a:pt x="4013" y="13681"/>
                      </a:lnTo>
                      <a:lnTo>
                        <a:pt x="7502" y="1834"/>
                      </a:lnTo>
                      <a:lnTo>
                        <a:pt x="2561" y="1"/>
                      </a:lnTo>
                      <a:close/>
                    </a:path>
                  </a:pathLst>
                </a:custGeom>
                <a:solidFill>
                  <a:srgbClr val="E0C6B3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6" name="Google Shape;1876;p56"/>
                <p:cNvSpPr/>
                <p:nvPr/>
              </p:nvSpPr>
              <p:spPr>
                <a:xfrm flipH="1">
                  <a:off x="6675811" y="4769893"/>
                  <a:ext cx="446200" cy="62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6" h="1497" extrusionOk="0">
                      <a:moveTo>
                        <a:pt x="406" y="1"/>
                      </a:moveTo>
                      <a:cubicBezTo>
                        <a:pt x="406" y="1"/>
                        <a:pt x="1" y="858"/>
                        <a:pt x="430" y="1275"/>
                      </a:cubicBezTo>
                      <a:cubicBezTo>
                        <a:pt x="430" y="1275"/>
                        <a:pt x="3781" y="1496"/>
                        <a:pt x="6679" y="1496"/>
                      </a:cubicBezTo>
                      <a:cubicBezTo>
                        <a:pt x="8483" y="1496"/>
                        <a:pt x="10111" y="1410"/>
                        <a:pt x="10645" y="1132"/>
                      </a:cubicBezTo>
                      <a:lnTo>
                        <a:pt x="10621" y="501"/>
                      </a:lnTo>
                      <a:lnTo>
                        <a:pt x="4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7" name="Google Shape;1877;p56"/>
                <p:cNvSpPr/>
                <p:nvPr/>
              </p:nvSpPr>
              <p:spPr>
                <a:xfrm flipH="1">
                  <a:off x="6676817" y="4624205"/>
                  <a:ext cx="428723" cy="174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9" h="4168" extrusionOk="0">
                      <a:moveTo>
                        <a:pt x="4498" y="0"/>
                      </a:moveTo>
                      <a:cubicBezTo>
                        <a:pt x="4013" y="0"/>
                        <a:pt x="3600" y="297"/>
                        <a:pt x="3311" y="643"/>
                      </a:cubicBezTo>
                      <a:cubicBezTo>
                        <a:pt x="2919" y="1112"/>
                        <a:pt x="2526" y="1617"/>
                        <a:pt x="1924" y="1617"/>
                      </a:cubicBezTo>
                      <a:cubicBezTo>
                        <a:pt x="1686" y="1617"/>
                        <a:pt x="1414" y="1538"/>
                        <a:pt x="1096" y="1345"/>
                      </a:cubicBezTo>
                      <a:cubicBezTo>
                        <a:pt x="803" y="1067"/>
                        <a:pt x="580" y="986"/>
                        <a:pt x="420" y="986"/>
                      </a:cubicBezTo>
                      <a:cubicBezTo>
                        <a:pt x="197" y="986"/>
                        <a:pt x="96" y="1143"/>
                        <a:pt x="96" y="1143"/>
                      </a:cubicBezTo>
                      <a:lnTo>
                        <a:pt x="1" y="3560"/>
                      </a:lnTo>
                      <a:cubicBezTo>
                        <a:pt x="1" y="3560"/>
                        <a:pt x="1207" y="4167"/>
                        <a:pt x="6080" y="4167"/>
                      </a:cubicBezTo>
                      <a:cubicBezTo>
                        <a:pt x="6833" y="4167"/>
                        <a:pt x="7673" y="4153"/>
                        <a:pt x="8609" y="4120"/>
                      </a:cubicBezTo>
                      <a:cubicBezTo>
                        <a:pt x="9193" y="4096"/>
                        <a:pt x="9562" y="4096"/>
                        <a:pt x="10228" y="3977"/>
                      </a:cubicBezTo>
                      <a:lnTo>
                        <a:pt x="10157" y="3536"/>
                      </a:lnTo>
                      <a:cubicBezTo>
                        <a:pt x="10085" y="3119"/>
                        <a:pt x="9764" y="2786"/>
                        <a:pt x="9371" y="2679"/>
                      </a:cubicBezTo>
                      <a:cubicBezTo>
                        <a:pt x="8419" y="2429"/>
                        <a:pt x="6704" y="1869"/>
                        <a:pt x="5930" y="881"/>
                      </a:cubicBezTo>
                      <a:cubicBezTo>
                        <a:pt x="5420" y="236"/>
                        <a:pt x="4930" y="0"/>
                        <a:pt x="449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8" name="Google Shape;1878;p56"/>
                <p:cNvSpPr/>
                <p:nvPr/>
              </p:nvSpPr>
              <p:spPr>
                <a:xfrm flipH="1">
                  <a:off x="6839019" y="4648137"/>
                  <a:ext cx="89860" cy="43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4" h="1049" fill="none" extrusionOk="0">
                      <a:moveTo>
                        <a:pt x="1" y="1048"/>
                      </a:moveTo>
                      <a:cubicBezTo>
                        <a:pt x="1" y="1048"/>
                        <a:pt x="953" y="0"/>
                        <a:pt x="2144" y="774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9" name="Google Shape;1879;p56"/>
                <p:cNvSpPr/>
                <p:nvPr/>
              </p:nvSpPr>
              <p:spPr>
                <a:xfrm flipH="1">
                  <a:off x="6821038" y="4661130"/>
                  <a:ext cx="88854" cy="44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" h="1060" fill="none" extrusionOk="0">
                      <a:moveTo>
                        <a:pt x="0" y="1060"/>
                      </a:moveTo>
                      <a:cubicBezTo>
                        <a:pt x="0" y="1060"/>
                        <a:pt x="929" y="0"/>
                        <a:pt x="2119" y="774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56"/>
                <p:cNvSpPr/>
                <p:nvPr/>
              </p:nvSpPr>
              <p:spPr>
                <a:xfrm flipH="1">
                  <a:off x="6792580" y="4676093"/>
                  <a:ext cx="91369" cy="43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1048" fill="none" extrusionOk="0">
                      <a:moveTo>
                        <a:pt x="0" y="1048"/>
                      </a:moveTo>
                      <a:cubicBezTo>
                        <a:pt x="0" y="1048"/>
                        <a:pt x="988" y="0"/>
                        <a:pt x="2179" y="774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56"/>
                <p:cNvSpPr/>
                <p:nvPr/>
              </p:nvSpPr>
              <p:spPr>
                <a:xfrm flipH="1">
                  <a:off x="6476224" y="3264857"/>
                  <a:ext cx="1276026" cy="5105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5" h="12181" extrusionOk="0">
                      <a:moveTo>
                        <a:pt x="631" y="0"/>
                      </a:moveTo>
                      <a:cubicBezTo>
                        <a:pt x="0" y="5453"/>
                        <a:pt x="500" y="10383"/>
                        <a:pt x="5954" y="10978"/>
                      </a:cubicBezTo>
                      <a:lnTo>
                        <a:pt x="11657" y="11228"/>
                      </a:lnTo>
                      <a:lnTo>
                        <a:pt x="29159" y="12180"/>
                      </a:lnTo>
                      <a:cubicBezTo>
                        <a:pt x="29230" y="11800"/>
                        <a:pt x="29325" y="11514"/>
                        <a:pt x="29397" y="11192"/>
                      </a:cubicBezTo>
                      <a:cubicBezTo>
                        <a:pt x="30445" y="6692"/>
                        <a:pt x="29814" y="4180"/>
                        <a:pt x="25265" y="3727"/>
                      </a:cubicBezTo>
                      <a:lnTo>
                        <a:pt x="63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56"/>
                <p:cNvSpPr/>
                <p:nvPr/>
              </p:nvSpPr>
              <p:spPr>
                <a:xfrm flipH="1">
                  <a:off x="6527609" y="3678031"/>
                  <a:ext cx="549473" cy="9052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0" h="21599" extrusionOk="0">
                      <a:moveTo>
                        <a:pt x="4037" y="1"/>
                      </a:moveTo>
                      <a:lnTo>
                        <a:pt x="1" y="21480"/>
                      </a:lnTo>
                      <a:lnTo>
                        <a:pt x="7371" y="21599"/>
                      </a:lnTo>
                      <a:lnTo>
                        <a:pt x="13109" y="2120"/>
                      </a:lnTo>
                      <a:lnTo>
                        <a:pt x="40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56"/>
                <p:cNvSpPr/>
                <p:nvPr/>
              </p:nvSpPr>
              <p:spPr>
                <a:xfrm flipH="1">
                  <a:off x="6475721" y="3348682"/>
                  <a:ext cx="633298" cy="535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0" h="12765" fill="none" extrusionOk="0">
                      <a:moveTo>
                        <a:pt x="13276" y="12764"/>
                      </a:moveTo>
                      <a:lnTo>
                        <a:pt x="14062" y="9168"/>
                      </a:lnTo>
                      <a:cubicBezTo>
                        <a:pt x="15110" y="4680"/>
                        <a:pt x="14479" y="2156"/>
                        <a:pt x="9930" y="1715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56"/>
                <p:cNvSpPr/>
                <p:nvPr/>
              </p:nvSpPr>
              <p:spPr>
                <a:xfrm flipH="1">
                  <a:off x="6856957" y="3717470"/>
                  <a:ext cx="64922" cy="3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834" fill="none" extrusionOk="0">
                      <a:moveTo>
                        <a:pt x="0" y="834"/>
                      </a:moveTo>
                      <a:lnTo>
                        <a:pt x="1548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56"/>
                <p:cNvSpPr/>
                <p:nvPr/>
              </p:nvSpPr>
              <p:spPr>
                <a:xfrm flipH="1">
                  <a:off x="6745177" y="4498426"/>
                  <a:ext cx="316942" cy="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2" h="1" fill="none" extrusionOk="0">
                      <a:moveTo>
                        <a:pt x="1" y="1"/>
                      </a:moveTo>
                      <a:lnTo>
                        <a:pt x="7561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56"/>
                <p:cNvSpPr/>
                <p:nvPr/>
              </p:nvSpPr>
              <p:spPr>
                <a:xfrm flipH="1">
                  <a:off x="6785622" y="3365657"/>
                  <a:ext cx="777016" cy="1132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39" h="27028" fill="none" extrusionOk="0">
                      <a:moveTo>
                        <a:pt x="14645" y="27028"/>
                      </a:moveTo>
                      <a:lnTo>
                        <a:pt x="17408" y="10109"/>
                      </a:lnTo>
                      <a:cubicBezTo>
                        <a:pt x="17408" y="10109"/>
                        <a:pt x="18539" y="5977"/>
                        <a:pt x="16074" y="5977"/>
                      </a:cubicBezTo>
                      <a:cubicBezTo>
                        <a:pt x="13157" y="5977"/>
                        <a:pt x="3204" y="5358"/>
                        <a:pt x="3204" y="5358"/>
                      </a:cubicBezTo>
                      <a:cubicBezTo>
                        <a:pt x="3204" y="5358"/>
                        <a:pt x="1" y="5061"/>
                        <a:pt x="739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56"/>
                <p:cNvSpPr/>
                <p:nvPr/>
              </p:nvSpPr>
              <p:spPr>
                <a:xfrm flipH="1">
                  <a:off x="7328054" y="3391098"/>
                  <a:ext cx="292968" cy="106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0" h="2537" fill="none" extrusionOk="0">
                      <a:moveTo>
                        <a:pt x="1" y="2537"/>
                      </a:moveTo>
                      <a:cubicBezTo>
                        <a:pt x="1" y="2537"/>
                        <a:pt x="2465" y="96"/>
                        <a:pt x="6990" y="1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56"/>
                <p:cNvSpPr/>
                <p:nvPr/>
              </p:nvSpPr>
              <p:spPr>
                <a:xfrm flipH="1">
                  <a:off x="6183801" y="2766350"/>
                  <a:ext cx="1042993" cy="3911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85" h="9332" extrusionOk="0">
                      <a:moveTo>
                        <a:pt x="6382" y="0"/>
                      </a:moveTo>
                      <a:lnTo>
                        <a:pt x="132" y="619"/>
                      </a:lnTo>
                      <a:cubicBezTo>
                        <a:pt x="60" y="619"/>
                        <a:pt x="13" y="1119"/>
                        <a:pt x="13" y="1203"/>
                      </a:cubicBezTo>
                      <a:cubicBezTo>
                        <a:pt x="1" y="1917"/>
                        <a:pt x="1" y="2631"/>
                        <a:pt x="13" y="3346"/>
                      </a:cubicBezTo>
                      <a:cubicBezTo>
                        <a:pt x="24" y="3798"/>
                        <a:pt x="60" y="4251"/>
                        <a:pt x="84" y="4703"/>
                      </a:cubicBezTo>
                      <a:cubicBezTo>
                        <a:pt x="132" y="5382"/>
                        <a:pt x="84" y="5965"/>
                        <a:pt x="608" y="6489"/>
                      </a:cubicBezTo>
                      <a:cubicBezTo>
                        <a:pt x="1251" y="7132"/>
                        <a:pt x="2132" y="7406"/>
                        <a:pt x="2953" y="7692"/>
                      </a:cubicBezTo>
                      <a:cubicBezTo>
                        <a:pt x="3882" y="8001"/>
                        <a:pt x="4835" y="8275"/>
                        <a:pt x="5787" y="8477"/>
                      </a:cubicBezTo>
                      <a:cubicBezTo>
                        <a:pt x="8152" y="9004"/>
                        <a:pt x="10574" y="9237"/>
                        <a:pt x="12993" y="9237"/>
                      </a:cubicBezTo>
                      <a:cubicBezTo>
                        <a:pt x="13691" y="9237"/>
                        <a:pt x="14389" y="9217"/>
                        <a:pt x="15086" y="9180"/>
                      </a:cubicBezTo>
                      <a:cubicBezTo>
                        <a:pt x="16157" y="9120"/>
                        <a:pt x="17229" y="9013"/>
                        <a:pt x="18289" y="8882"/>
                      </a:cubicBezTo>
                      <a:cubicBezTo>
                        <a:pt x="18634" y="8942"/>
                        <a:pt x="18932" y="9013"/>
                        <a:pt x="19134" y="9108"/>
                      </a:cubicBezTo>
                      <a:cubicBezTo>
                        <a:pt x="19269" y="9158"/>
                        <a:pt x="19473" y="9187"/>
                        <a:pt x="19709" y="9187"/>
                      </a:cubicBezTo>
                      <a:cubicBezTo>
                        <a:pt x="20159" y="9187"/>
                        <a:pt x="20724" y="9080"/>
                        <a:pt x="21146" y="8799"/>
                      </a:cubicBezTo>
                      <a:cubicBezTo>
                        <a:pt x="21146" y="8799"/>
                        <a:pt x="21268" y="8738"/>
                        <a:pt x="21524" y="8738"/>
                      </a:cubicBezTo>
                      <a:cubicBezTo>
                        <a:pt x="21626" y="8738"/>
                        <a:pt x="21750" y="8748"/>
                        <a:pt x="21896" y="8775"/>
                      </a:cubicBezTo>
                      <a:cubicBezTo>
                        <a:pt x="22277" y="8870"/>
                        <a:pt x="22670" y="9061"/>
                        <a:pt x="23087" y="9287"/>
                      </a:cubicBezTo>
                      <a:cubicBezTo>
                        <a:pt x="23123" y="9308"/>
                        <a:pt x="23158" y="9317"/>
                        <a:pt x="23191" y="9317"/>
                      </a:cubicBezTo>
                      <a:cubicBezTo>
                        <a:pt x="23325" y="9317"/>
                        <a:pt x="23432" y="9180"/>
                        <a:pt x="23432" y="9180"/>
                      </a:cubicBezTo>
                      <a:cubicBezTo>
                        <a:pt x="23432" y="9180"/>
                        <a:pt x="23665" y="9332"/>
                        <a:pt x="23870" y="9332"/>
                      </a:cubicBezTo>
                      <a:cubicBezTo>
                        <a:pt x="23979" y="9332"/>
                        <a:pt x="24081" y="9289"/>
                        <a:pt x="24135" y="9156"/>
                      </a:cubicBezTo>
                      <a:cubicBezTo>
                        <a:pt x="24135" y="9156"/>
                        <a:pt x="24294" y="9244"/>
                        <a:pt x="24463" y="9244"/>
                      </a:cubicBezTo>
                      <a:cubicBezTo>
                        <a:pt x="24586" y="9244"/>
                        <a:pt x="24714" y="9197"/>
                        <a:pt x="24789" y="9037"/>
                      </a:cubicBezTo>
                      <a:cubicBezTo>
                        <a:pt x="24885" y="8858"/>
                        <a:pt x="24647" y="8620"/>
                        <a:pt x="24539" y="8501"/>
                      </a:cubicBezTo>
                      <a:cubicBezTo>
                        <a:pt x="24301" y="8227"/>
                        <a:pt x="24016" y="7989"/>
                        <a:pt x="23730" y="7763"/>
                      </a:cubicBezTo>
                      <a:cubicBezTo>
                        <a:pt x="23277" y="7346"/>
                        <a:pt x="22742" y="7001"/>
                        <a:pt x="22146" y="6751"/>
                      </a:cubicBezTo>
                      <a:cubicBezTo>
                        <a:pt x="21956" y="6680"/>
                        <a:pt x="21753" y="6608"/>
                        <a:pt x="21551" y="6549"/>
                      </a:cubicBezTo>
                      <a:cubicBezTo>
                        <a:pt x="20944" y="6370"/>
                        <a:pt x="19956" y="6322"/>
                        <a:pt x="19348" y="6191"/>
                      </a:cubicBezTo>
                      <a:cubicBezTo>
                        <a:pt x="16717" y="5644"/>
                        <a:pt x="14574" y="4727"/>
                        <a:pt x="12026" y="3882"/>
                      </a:cubicBezTo>
                      <a:cubicBezTo>
                        <a:pt x="10311" y="3322"/>
                        <a:pt x="8585" y="2739"/>
                        <a:pt x="6871" y="2167"/>
                      </a:cubicBezTo>
                      <a:lnTo>
                        <a:pt x="6859" y="2167"/>
                      </a:lnTo>
                      <a:cubicBezTo>
                        <a:pt x="6692" y="2108"/>
                        <a:pt x="6573" y="1988"/>
                        <a:pt x="6549" y="1834"/>
                      </a:cubicBezTo>
                      <a:lnTo>
                        <a:pt x="6382" y="0"/>
                      </a:lnTo>
                      <a:close/>
                    </a:path>
                  </a:pathLst>
                </a:custGeom>
                <a:solidFill>
                  <a:srgbClr val="E0C6B3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56"/>
                <p:cNvSpPr/>
                <p:nvPr/>
              </p:nvSpPr>
              <p:spPr>
                <a:xfrm flipH="1">
                  <a:off x="6238664" y="3098171"/>
                  <a:ext cx="71922" cy="52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" h="1263" extrusionOk="0">
                      <a:moveTo>
                        <a:pt x="1" y="1"/>
                      </a:moveTo>
                      <a:lnTo>
                        <a:pt x="1608" y="1263"/>
                      </a:lnTo>
                      <a:cubicBezTo>
                        <a:pt x="1667" y="1144"/>
                        <a:pt x="1715" y="1060"/>
                        <a:pt x="1620" y="953"/>
                      </a:cubicBezTo>
                      <a:cubicBezTo>
                        <a:pt x="1227" y="441"/>
                        <a:pt x="584" y="227"/>
                        <a:pt x="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56"/>
                <p:cNvSpPr/>
                <p:nvPr/>
              </p:nvSpPr>
              <p:spPr>
                <a:xfrm flipH="1">
                  <a:off x="6238664" y="3098171"/>
                  <a:ext cx="71922" cy="52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" h="1263" fill="none" extrusionOk="0">
                      <a:moveTo>
                        <a:pt x="1" y="1"/>
                      </a:moveTo>
                      <a:cubicBezTo>
                        <a:pt x="584" y="227"/>
                        <a:pt x="1227" y="441"/>
                        <a:pt x="1620" y="953"/>
                      </a:cubicBezTo>
                      <a:cubicBezTo>
                        <a:pt x="1715" y="1060"/>
                        <a:pt x="1667" y="1144"/>
                        <a:pt x="1608" y="1263"/>
                      </a:cubicBezTo>
                    </a:path>
                  </a:pathLst>
                </a:custGeom>
                <a:noFill/>
                <a:ln w="600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56"/>
                <p:cNvSpPr/>
                <p:nvPr/>
              </p:nvSpPr>
              <p:spPr>
                <a:xfrm flipH="1">
                  <a:off x="6210750" y="3078724"/>
                  <a:ext cx="79382" cy="704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4" h="1680" extrusionOk="0">
                      <a:moveTo>
                        <a:pt x="1" y="0"/>
                      </a:moveTo>
                      <a:lnTo>
                        <a:pt x="1822" y="1679"/>
                      </a:lnTo>
                      <a:cubicBezTo>
                        <a:pt x="1822" y="1679"/>
                        <a:pt x="1894" y="1441"/>
                        <a:pt x="1727" y="1239"/>
                      </a:cubicBezTo>
                      <a:cubicBezTo>
                        <a:pt x="1120" y="465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56"/>
                <p:cNvSpPr/>
                <p:nvPr/>
              </p:nvSpPr>
              <p:spPr>
                <a:xfrm flipH="1">
                  <a:off x="6210750" y="3078724"/>
                  <a:ext cx="79382" cy="704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4" h="1680" fill="none" extrusionOk="0">
                      <a:moveTo>
                        <a:pt x="1822" y="1679"/>
                      </a:moveTo>
                      <a:cubicBezTo>
                        <a:pt x="1822" y="1679"/>
                        <a:pt x="1894" y="1441"/>
                        <a:pt x="1727" y="1239"/>
                      </a:cubicBezTo>
                      <a:cubicBezTo>
                        <a:pt x="1120" y="465"/>
                        <a:pt x="1" y="0"/>
                        <a:pt x="1" y="0"/>
                      </a:cubicBezTo>
                    </a:path>
                  </a:pathLst>
                </a:custGeom>
                <a:noFill/>
                <a:ln w="600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56"/>
                <p:cNvSpPr/>
                <p:nvPr/>
              </p:nvSpPr>
              <p:spPr>
                <a:xfrm flipH="1">
                  <a:off x="6948788" y="2844684"/>
                  <a:ext cx="72886" cy="33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" h="799" fill="none" extrusionOk="0">
                      <a:moveTo>
                        <a:pt x="1738" y="119"/>
                      </a:moveTo>
                      <a:cubicBezTo>
                        <a:pt x="1738" y="119"/>
                        <a:pt x="631" y="0"/>
                        <a:pt x="0" y="798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56"/>
                <p:cNvSpPr/>
                <p:nvPr/>
              </p:nvSpPr>
              <p:spPr>
                <a:xfrm flipH="1">
                  <a:off x="6929843" y="2270315"/>
                  <a:ext cx="243554" cy="514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1" h="12264" extrusionOk="0">
                      <a:moveTo>
                        <a:pt x="1" y="0"/>
                      </a:moveTo>
                      <a:lnTo>
                        <a:pt x="2501" y="12264"/>
                      </a:lnTo>
                      <a:lnTo>
                        <a:pt x="5811" y="12264"/>
                      </a:lnTo>
                      <a:cubicBezTo>
                        <a:pt x="5811" y="12264"/>
                        <a:pt x="4942" y="3977"/>
                        <a:pt x="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5" name="Google Shape;1895;p56"/>
                <p:cNvSpPr/>
                <p:nvPr/>
              </p:nvSpPr>
              <p:spPr>
                <a:xfrm flipH="1">
                  <a:off x="7516660" y="2287122"/>
                  <a:ext cx="376332" cy="509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9" h="12161" extrusionOk="0">
                      <a:moveTo>
                        <a:pt x="5345" y="1"/>
                      </a:moveTo>
                      <a:cubicBezTo>
                        <a:pt x="5055" y="1"/>
                        <a:pt x="4767" y="37"/>
                        <a:pt x="4489" y="111"/>
                      </a:cubicBezTo>
                      <a:cubicBezTo>
                        <a:pt x="3954" y="254"/>
                        <a:pt x="3466" y="528"/>
                        <a:pt x="3085" y="957"/>
                      </a:cubicBezTo>
                      <a:cubicBezTo>
                        <a:pt x="2430" y="1683"/>
                        <a:pt x="1977" y="2814"/>
                        <a:pt x="1787" y="3767"/>
                      </a:cubicBezTo>
                      <a:cubicBezTo>
                        <a:pt x="644" y="9398"/>
                        <a:pt x="1" y="12160"/>
                        <a:pt x="1" y="12160"/>
                      </a:cubicBezTo>
                      <a:lnTo>
                        <a:pt x="8978" y="11851"/>
                      </a:lnTo>
                      <a:cubicBezTo>
                        <a:pt x="8978" y="11851"/>
                        <a:pt x="8657" y="3528"/>
                        <a:pt x="8657" y="3516"/>
                      </a:cubicBezTo>
                      <a:cubicBezTo>
                        <a:pt x="8633" y="2731"/>
                        <a:pt x="8502" y="1957"/>
                        <a:pt x="8026" y="1302"/>
                      </a:cubicBezTo>
                      <a:cubicBezTo>
                        <a:pt x="7396" y="450"/>
                        <a:pt x="6362" y="1"/>
                        <a:pt x="534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56"/>
                <p:cNvSpPr/>
                <p:nvPr/>
              </p:nvSpPr>
              <p:spPr>
                <a:xfrm flipH="1">
                  <a:off x="6959769" y="2223834"/>
                  <a:ext cx="863859" cy="1141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1" h="27228" extrusionOk="0">
                      <a:moveTo>
                        <a:pt x="9996" y="0"/>
                      </a:moveTo>
                      <a:cubicBezTo>
                        <a:pt x="8011" y="0"/>
                        <a:pt x="5571" y="365"/>
                        <a:pt x="2811" y="1514"/>
                      </a:cubicBezTo>
                      <a:cubicBezTo>
                        <a:pt x="5251" y="6050"/>
                        <a:pt x="1096" y="8360"/>
                        <a:pt x="1096" y="8360"/>
                      </a:cubicBezTo>
                      <a:lnTo>
                        <a:pt x="1572" y="22910"/>
                      </a:lnTo>
                      <a:cubicBezTo>
                        <a:pt x="1572" y="22910"/>
                        <a:pt x="1" y="24934"/>
                        <a:pt x="1918" y="26410"/>
                      </a:cubicBezTo>
                      <a:cubicBezTo>
                        <a:pt x="2653" y="26975"/>
                        <a:pt x="5270" y="27227"/>
                        <a:pt x="8257" y="27227"/>
                      </a:cubicBezTo>
                      <a:cubicBezTo>
                        <a:pt x="12763" y="27227"/>
                        <a:pt x="18113" y="26653"/>
                        <a:pt x="19122" y="25708"/>
                      </a:cubicBezTo>
                      <a:cubicBezTo>
                        <a:pt x="20611" y="24434"/>
                        <a:pt x="18872" y="21421"/>
                        <a:pt x="18872" y="21421"/>
                      </a:cubicBezTo>
                      <a:cubicBezTo>
                        <a:pt x="18872" y="21421"/>
                        <a:pt x="18348" y="10027"/>
                        <a:pt x="17479" y="5812"/>
                      </a:cubicBezTo>
                      <a:cubicBezTo>
                        <a:pt x="16622" y="1621"/>
                        <a:pt x="15515" y="1097"/>
                        <a:pt x="15515" y="1097"/>
                      </a:cubicBezTo>
                      <a:cubicBezTo>
                        <a:pt x="15515" y="1097"/>
                        <a:pt x="13440" y="0"/>
                        <a:pt x="999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56"/>
                <p:cNvSpPr/>
                <p:nvPr/>
              </p:nvSpPr>
              <p:spPr>
                <a:xfrm flipH="1">
                  <a:off x="7600527" y="3186523"/>
                  <a:ext cx="134246" cy="7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3" h="179" fill="none" extrusionOk="0">
                      <a:moveTo>
                        <a:pt x="0" y="0"/>
                      </a:moveTo>
                      <a:cubicBezTo>
                        <a:pt x="0" y="0"/>
                        <a:pt x="1465" y="179"/>
                        <a:pt x="3203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56"/>
                <p:cNvSpPr/>
                <p:nvPr/>
              </p:nvSpPr>
              <p:spPr>
                <a:xfrm flipH="1">
                  <a:off x="7517666" y="2507331"/>
                  <a:ext cx="27998" cy="27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6609" fill="none" extrusionOk="0">
                      <a:moveTo>
                        <a:pt x="667" y="1"/>
                      </a:moveTo>
                      <a:lnTo>
                        <a:pt x="667" y="6609"/>
                      </a:lnTo>
                      <a:lnTo>
                        <a:pt x="1" y="6609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56"/>
                <p:cNvSpPr/>
                <p:nvPr/>
              </p:nvSpPr>
              <p:spPr>
                <a:xfrm flipH="1">
                  <a:off x="6776611" y="2784791"/>
                  <a:ext cx="1042993" cy="373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85" h="8904" extrusionOk="0">
                      <a:moveTo>
                        <a:pt x="6537" y="1"/>
                      </a:moveTo>
                      <a:lnTo>
                        <a:pt x="131" y="203"/>
                      </a:lnTo>
                      <a:cubicBezTo>
                        <a:pt x="60" y="203"/>
                        <a:pt x="12" y="691"/>
                        <a:pt x="12" y="775"/>
                      </a:cubicBezTo>
                      <a:cubicBezTo>
                        <a:pt x="0" y="1489"/>
                        <a:pt x="0" y="2203"/>
                        <a:pt x="12" y="2918"/>
                      </a:cubicBezTo>
                      <a:cubicBezTo>
                        <a:pt x="36" y="3370"/>
                        <a:pt x="60" y="3834"/>
                        <a:pt x="95" y="4275"/>
                      </a:cubicBezTo>
                      <a:cubicBezTo>
                        <a:pt x="131" y="4966"/>
                        <a:pt x="95" y="5537"/>
                        <a:pt x="607" y="6061"/>
                      </a:cubicBezTo>
                      <a:cubicBezTo>
                        <a:pt x="1250" y="6704"/>
                        <a:pt x="2131" y="6990"/>
                        <a:pt x="2965" y="7263"/>
                      </a:cubicBezTo>
                      <a:cubicBezTo>
                        <a:pt x="3881" y="7585"/>
                        <a:pt x="4846" y="7847"/>
                        <a:pt x="5786" y="8049"/>
                      </a:cubicBezTo>
                      <a:cubicBezTo>
                        <a:pt x="8161" y="8576"/>
                        <a:pt x="10585" y="8808"/>
                        <a:pt x="13004" y="8808"/>
                      </a:cubicBezTo>
                      <a:cubicBezTo>
                        <a:pt x="13702" y="8808"/>
                        <a:pt x="14401" y="8789"/>
                        <a:pt x="15097" y="8752"/>
                      </a:cubicBezTo>
                      <a:cubicBezTo>
                        <a:pt x="16169" y="8692"/>
                        <a:pt x="17240" y="8597"/>
                        <a:pt x="18300" y="8454"/>
                      </a:cubicBezTo>
                      <a:cubicBezTo>
                        <a:pt x="18633" y="8514"/>
                        <a:pt x="18931" y="8597"/>
                        <a:pt x="19145" y="8680"/>
                      </a:cubicBezTo>
                      <a:cubicBezTo>
                        <a:pt x="19276" y="8733"/>
                        <a:pt x="19479" y="8764"/>
                        <a:pt x="19714" y="8764"/>
                      </a:cubicBezTo>
                      <a:cubicBezTo>
                        <a:pt x="20165" y="8764"/>
                        <a:pt x="20735" y="8652"/>
                        <a:pt x="21157" y="8371"/>
                      </a:cubicBezTo>
                      <a:cubicBezTo>
                        <a:pt x="21157" y="8371"/>
                        <a:pt x="21279" y="8310"/>
                        <a:pt x="21531" y="8310"/>
                      </a:cubicBezTo>
                      <a:cubicBezTo>
                        <a:pt x="21631" y="8310"/>
                        <a:pt x="21753" y="8320"/>
                        <a:pt x="21896" y="8347"/>
                      </a:cubicBezTo>
                      <a:cubicBezTo>
                        <a:pt x="22289" y="8442"/>
                        <a:pt x="22670" y="8633"/>
                        <a:pt x="23086" y="8859"/>
                      </a:cubicBezTo>
                      <a:cubicBezTo>
                        <a:pt x="23122" y="8880"/>
                        <a:pt x="23158" y="8889"/>
                        <a:pt x="23192" y="8889"/>
                      </a:cubicBezTo>
                      <a:cubicBezTo>
                        <a:pt x="23329" y="8889"/>
                        <a:pt x="23443" y="8752"/>
                        <a:pt x="23443" y="8752"/>
                      </a:cubicBezTo>
                      <a:cubicBezTo>
                        <a:pt x="23443" y="8752"/>
                        <a:pt x="23671" y="8904"/>
                        <a:pt x="23876" y="8904"/>
                      </a:cubicBezTo>
                      <a:cubicBezTo>
                        <a:pt x="23985" y="8904"/>
                        <a:pt x="24088" y="8860"/>
                        <a:pt x="24146" y="8728"/>
                      </a:cubicBezTo>
                      <a:cubicBezTo>
                        <a:pt x="24146" y="8728"/>
                        <a:pt x="24306" y="8816"/>
                        <a:pt x="24475" y="8816"/>
                      </a:cubicBezTo>
                      <a:cubicBezTo>
                        <a:pt x="24598" y="8816"/>
                        <a:pt x="24726" y="8769"/>
                        <a:pt x="24801" y="8609"/>
                      </a:cubicBezTo>
                      <a:cubicBezTo>
                        <a:pt x="24884" y="8430"/>
                        <a:pt x="24646" y="8192"/>
                        <a:pt x="24551" y="8073"/>
                      </a:cubicBezTo>
                      <a:cubicBezTo>
                        <a:pt x="24313" y="7799"/>
                        <a:pt x="24027" y="7561"/>
                        <a:pt x="23741" y="7335"/>
                      </a:cubicBezTo>
                      <a:cubicBezTo>
                        <a:pt x="23265" y="6906"/>
                        <a:pt x="22729" y="6561"/>
                        <a:pt x="22146" y="6311"/>
                      </a:cubicBezTo>
                      <a:cubicBezTo>
                        <a:pt x="21955" y="6240"/>
                        <a:pt x="21765" y="6168"/>
                        <a:pt x="21550" y="6109"/>
                      </a:cubicBezTo>
                      <a:cubicBezTo>
                        <a:pt x="20943" y="5930"/>
                        <a:pt x="19955" y="5882"/>
                        <a:pt x="19348" y="5751"/>
                      </a:cubicBezTo>
                      <a:cubicBezTo>
                        <a:pt x="16716" y="5204"/>
                        <a:pt x="14573" y="4799"/>
                        <a:pt x="12025" y="3954"/>
                      </a:cubicBezTo>
                      <a:cubicBezTo>
                        <a:pt x="10323" y="3382"/>
                        <a:pt x="8596" y="2799"/>
                        <a:pt x="6882" y="2239"/>
                      </a:cubicBezTo>
                      <a:lnTo>
                        <a:pt x="6870" y="2239"/>
                      </a:lnTo>
                      <a:cubicBezTo>
                        <a:pt x="6703" y="2179"/>
                        <a:pt x="6584" y="2060"/>
                        <a:pt x="6548" y="1894"/>
                      </a:cubicBezTo>
                      <a:lnTo>
                        <a:pt x="6537" y="1"/>
                      </a:lnTo>
                      <a:close/>
                    </a:path>
                  </a:pathLst>
                </a:custGeom>
                <a:solidFill>
                  <a:srgbClr val="E0C6B3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56"/>
                <p:cNvSpPr/>
                <p:nvPr/>
              </p:nvSpPr>
              <p:spPr>
                <a:xfrm flipH="1">
                  <a:off x="6831516" y="3098171"/>
                  <a:ext cx="71419" cy="52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" h="1263" extrusionOk="0">
                      <a:moveTo>
                        <a:pt x="1" y="1"/>
                      </a:moveTo>
                      <a:lnTo>
                        <a:pt x="1596" y="1263"/>
                      </a:lnTo>
                      <a:cubicBezTo>
                        <a:pt x="1656" y="1144"/>
                        <a:pt x="1703" y="1060"/>
                        <a:pt x="1620" y="953"/>
                      </a:cubicBezTo>
                      <a:cubicBezTo>
                        <a:pt x="1215" y="441"/>
                        <a:pt x="572" y="227"/>
                        <a:pt x="1" y="1"/>
                      </a:cubicBezTo>
                      <a:close/>
                    </a:path>
                  </a:pathLst>
                </a:custGeom>
                <a:solidFill>
                  <a:srgbClr val="E0C6B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56"/>
                <p:cNvSpPr/>
                <p:nvPr/>
              </p:nvSpPr>
              <p:spPr>
                <a:xfrm flipH="1">
                  <a:off x="6831516" y="3098171"/>
                  <a:ext cx="71419" cy="52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" h="1263" fill="none" extrusionOk="0">
                      <a:moveTo>
                        <a:pt x="1" y="1"/>
                      </a:moveTo>
                      <a:cubicBezTo>
                        <a:pt x="572" y="227"/>
                        <a:pt x="1215" y="441"/>
                        <a:pt x="1620" y="953"/>
                      </a:cubicBezTo>
                      <a:cubicBezTo>
                        <a:pt x="1703" y="1060"/>
                        <a:pt x="1656" y="1144"/>
                        <a:pt x="1596" y="1263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56"/>
                <p:cNvSpPr/>
                <p:nvPr/>
              </p:nvSpPr>
              <p:spPr>
                <a:xfrm flipH="1">
                  <a:off x="6803058" y="3078724"/>
                  <a:ext cx="79424" cy="704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1680" extrusionOk="0">
                      <a:moveTo>
                        <a:pt x="1" y="0"/>
                      </a:moveTo>
                      <a:lnTo>
                        <a:pt x="1811" y="1679"/>
                      </a:lnTo>
                      <a:cubicBezTo>
                        <a:pt x="1811" y="1679"/>
                        <a:pt x="1894" y="1441"/>
                        <a:pt x="1727" y="1239"/>
                      </a:cubicBezTo>
                      <a:cubicBezTo>
                        <a:pt x="1108" y="465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rgbClr val="E0C6B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56"/>
                <p:cNvSpPr/>
                <p:nvPr/>
              </p:nvSpPr>
              <p:spPr>
                <a:xfrm flipH="1">
                  <a:off x="6803058" y="3078724"/>
                  <a:ext cx="79424" cy="704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1680" fill="none" extrusionOk="0">
                      <a:moveTo>
                        <a:pt x="1811" y="1679"/>
                      </a:moveTo>
                      <a:cubicBezTo>
                        <a:pt x="1811" y="1679"/>
                        <a:pt x="1894" y="1441"/>
                        <a:pt x="1727" y="1239"/>
                      </a:cubicBezTo>
                      <a:cubicBezTo>
                        <a:pt x="1108" y="465"/>
                        <a:pt x="1" y="0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56"/>
                <p:cNvSpPr/>
                <p:nvPr/>
              </p:nvSpPr>
              <p:spPr>
                <a:xfrm flipH="1">
                  <a:off x="7545622" y="2784288"/>
                  <a:ext cx="273018" cy="3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4" h="942" extrusionOk="0">
                      <a:moveTo>
                        <a:pt x="6514" y="1"/>
                      </a:moveTo>
                      <a:lnTo>
                        <a:pt x="25" y="251"/>
                      </a:lnTo>
                      <a:lnTo>
                        <a:pt x="1" y="941"/>
                      </a:lnTo>
                      <a:lnTo>
                        <a:pt x="6514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5" name="Google Shape;1905;p56"/>
                <p:cNvSpPr/>
                <p:nvPr/>
              </p:nvSpPr>
              <p:spPr>
                <a:xfrm flipH="1">
                  <a:off x="7541137" y="2868616"/>
                  <a:ext cx="91872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2" h="442" fill="none" extrusionOk="0">
                      <a:moveTo>
                        <a:pt x="2192" y="1"/>
                      </a:moveTo>
                      <a:cubicBezTo>
                        <a:pt x="2192" y="1"/>
                        <a:pt x="692" y="25"/>
                        <a:pt x="1" y="441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6" name="Google Shape;1906;p56"/>
                <p:cNvSpPr/>
                <p:nvPr/>
              </p:nvSpPr>
              <p:spPr>
                <a:xfrm flipH="1">
                  <a:off x="7053569" y="2382096"/>
                  <a:ext cx="95854" cy="4022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7" h="9597" fill="none" extrusionOk="0">
                      <a:moveTo>
                        <a:pt x="2286" y="9597"/>
                      </a:moveTo>
                      <a:cubicBezTo>
                        <a:pt x="2286" y="9597"/>
                        <a:pt x="1738" y="2667"/>
                        <a:pt x="0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7" name="Google Shape;1907;p56"/>
                <p:cNvSpPr/>
                <p:nvPr/>
              </p:nvSpPr>
              <p:spPr>
                <a:xfrm flipH="1">
                  <a:off x="7296116" y="2225385"/>
                  <a:ext cx="138772" cy="649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1" h="1549" fill="none" extrusionOk="0">
                      <a:moveTo>
                        <a:pt x="3311" y="191"/>
                      </a:moveTo>
                      <a:cubicBezTo>
                        <a:pt x="3192" y="1025"/>
                        <a:pt x="3108" y="1549"/>
                        <a:pt x="2180" y="1549"/>
                      </a:cubicBezTo>
                      <a:lnTo>
                        <a:pt x="1870" y="1549"/>
                      </a:lnTo>
                      <a:cubicBezTo>
                        <a:pt x="953" y="1549"/>
                        <a:pt x="1" y="906"/>
                        <a:pt x="1" y="1"/>
                      </a:cubicBezTo>
                    </a:path>
                  </a:pathLst>
                </a:custGeom>
                <a:noFill/>
                <a:ln w="1500" cap="flat" cmpd="sng">
                  <a:solidFill>
                    <a:srgbClr val="000000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56"/>
                <p:cNvSpPr/>
                <p:nvPr/>
              </p:nvSpPr>
              <p:spPr>
                <a:xfrm flipH="1">
                  <a:off x="7153404" y="1826085"/>
                  <a:ext cx="334378" cy="2872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8" h="6854" extrusionOk="0">
                      <a:moveTo>
                        <a:pt x="4321" y="1"/>
                      </a:moveTo>
                      <a:cubicBezTo>
                        <a:pt x="4179" y="1"/>
                        <a:pt x="4038" y="23"/>
                        <a:pt x="3906" y="74"/>
                      </a:cubicBezTo>
                      <a:cubicBezTo>
                        <a:pt x="3489" y="241"/>
                        <a:pt x="3180" y="693"/>
                        <a:pt x="2727" y="729"/>
                      </a:cubicBezTo>
                      <a:cubicBezTo>
                        <a:pt x="2693" y="734"/>
                        <a:pt x="2658" y="736"/>
                        <a:pt x="2624" y="736"/>
                      </a:cubicBezTo>
                      <a:cubicBezTo>
                        <a:pt x="2387" y="736"/>
                        <a:pt x="2158" y="638"/>
                        <a:pt x="1930" y="586"/>
                      </a:cubicBezTo>
                      <a:cubicBezTo>
                        <a:pt x="1828" y="561"/>
                        <a:pt x="1720" y="546"/>
                        <a:pt x="1610" y="546"/>
                      </a:cubicBezTo>
                      <a:cubicBezTo>
                        <a:pt x="1464" y="546"/>
                        <a:pt x="1316" y="572"/>
                        <a:pt x="1179" y="634"/>
                      </a:cubicBezTo>
                      <a:cubicBezTo>
                        <a:pt x="941" y="717"/>
                        <a:pt x="751" y="908"/>
                        <a:pt x="691" y="1170"/>
                      </a:cubicBezTo>
                      <a:cubicBezTo>
                        <a:pt x="596" y="1539"/>
                        <a:pt x="834" y="1908"/>
                        <a:pt x="656" y="2277"/>
                      </a:cubicBezTo>
                      <a:cubicBezTo>
                        <a:pt x="513" y="2563"/>
                        <a:pt x="179" y="2729"/>
                        <a:pt x="96" y="3027"/>
                      </a:cubicBezTo>
                      <a:cubicBezTo>
                        <a:pt x="1" y="3313"/>
                        <a:pt x="167" y="3610"/>
                        <a:pt x="346" y="3848"/>
                      </a:cubicBezTo>
                      <a:cubicBezTo>
                        <a:pt x="525" y="4087"/>
                        <a:pt x="739" y="4337"/>
                        <a:pt x="739" y="4634"/>
                      </a:cubicBezTo>
                      <a:cubicBezTo>
                        <a:pt x="751" y="4991"/>
                        <a:pt x="441" y="5289"/>
                        <a:pt x="465" y="5646"/>
                      </a:cubicBezTo>
                      <a:cubicBezTo>
                        <a:pt x="477" y="5944"/>
                        <a:pt x="691" y="6313"/>
                        <a:pt x="917" y="6504"/>
                      </a:cubicBezTo>
                      <a:cubicBezTo>
                        <a:pt x="1028" y="6614"/>
                        <a:pt x="1365" y="6853"/>
                        <a:pt x="1587" y="6853"/>
                      </a:cubicBezTo>
                      <a:cubicBezTo>
                        <a:pt x="1675" y="6853"/>
                        <a:pt x="1744" y="6816"/>
                        <a:pt x="1775" y="6718"/>
                      </a:cubicBezTo>
                      <a:cubicBezTo>
                        <a:pt x="1846" y="6468"/>
                        <a:pt x="1846" y="6134"/>
                        <a:pt x="1882" y="5873"/>
                      </a:cubicBezTo>
                      <a:cubicBezTo>
                        <a:pt x="1941" y="5456"/>
                        <a:pt x="1989" y="5039"/>
                        <a:pt x="2049" y="4622"/>
                      </a:cubicBezTo>
                      <a:lnTo>
                        <a:pt x="1965" y="2503"/>
                      </a:lnTo>
                      <a:lnTo>
                        <a:pt x="2656" y="2503"/>
                      </a:lnTo>
                      <a:cubicBezTo>
                        <a:pt x="3334" y="2503"/>
                        <a:pt x="4025" y="2455"/>
                        <a:pt x="4704" y="2432"/>
                      </a:cubicBezTo>
                      <a:cubicBezTo>
                        <a:pt x="5180" y="2420"/>
                        <a:pt x="5680" y="2396"/>
                        <a:pt x="6156" y="2384"/>
                      </a:cubicBezTo>
                      <a:cubicBezTo>
                        <a:pt x="6275" y="2384"/>
                        <a:pt x="6410" y="2389"/>
                        <a:pt x="6540" y="2389"/>
                      </a:cubicBezTo>
                      <a:cubicBezTo>
                        <a:pt x="6605" y="2389"/>
                        <a:pt x="6668" y="2388"/>
                        <a:pt x="6728" y="2384"/>
                      </a:cubicBezTo>
                      <a:cubicBezTo>
                        <a:pt x="7216" y="2324"/>
                        <a:pt x="7716" y="1955"/>
                        <a:pt x="7859" y="1467"/>
                      </a:cubicBezTo>
                      <a:cubicBezTo>
                        <a:pt x="7978" y="1110"/>
                        <a:pt x="7883" y="646"/>
                        <a:pt x="7621" y="360"/>
                      </a:cubicBezTo>
                      <a:cubicBezTo>
                        <a:pt x="7466" y="190"/>
                        <a:pt x="7297" y="129"/>
                        <a:pt x="7120" y="129"/>
                      </a:cubicBezTo>
                      <a:cubicBezTo>
                        <a:pt x="6864" y="129"/>
                        <a:pt x="6591" y="259"/>
                        <a:pt x="6323" y="372"/>
                      </a:cubicBezTo>
                      <a:cubicBezTo>
                        <a:pt x="6299" y="396"/>
                        <a:pt x="6287" y="396"/>
                        <a:pt x="6251" y="408"/>
                      </a:cubicBezTo>
                      <a:cubicBezTo>
                        <a:pt x="6104" y="470"/>
                        <a:pt x="5979" y="495"/>
                        <a:pt x="5866" y="495"/>
                      </a:cubicBezTo>
                      <a:cubicBezTo>
                        <a:pt x="5524" y="495"/>
                        <a:pt x="5294" y="262"/>
                        <a:pt x="4882" y="110"/>
                      </a:cubicBezTo>
                      <a:cubicBezTo>
                        <a:pt x="4705" y="42"/>
                        <a:pt x="4512" y="1"/>
                        <a:pt x="432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56"/>
                <p:cNvSpPr/>
                <p:nvPr/>
              </p:nvSpPr>
              <p:spPr>
                <a:xfrm flipH="1">
                  <a:off x="7179055" y="1908024"/>
                  <a:ext cx="269791" cy="3623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7" h="8645" extrusionOk="0">
                      <a:moveTo>
                        <a:pt x="5834" y="0"/>
                      </a:moveTo>
                      <a:lnTo>
                        <a:pt x="1024" y="191"/>
                      </a:lnTo>
                      <a:lnTo>
                        <a:pt x="1143" y="2620"/>
                      </a:lnTo>
                      <a:cubicBezTo>
                        <a:pt x="1025" y="2426"/>
                        <a:pt x="809" y="2183"/>
                        <a:pt x="468" y="2183"/>
                      </a:cubicBezTo>
                      <a:cubicBezTo>
                        <a:pt x="433" y="2183"/>
                        <a:pt x="396" y="2186"/>
                        <a:pt x="358" y="2191"/>
                      </a:cubicBezTo>
                      <a:cubicBezTo>
                        <a:pt x="48" y="2251"/>
                        <a:pt x="0" y="2525"/>
                        <a:pt x="24" y="2810"/>
                      </a:cubicBezTo>
                      <a:cubicBezTo>
                        <a:pt x="72" y="3120"/>
                        <a:pt x="191" y="3417"/>
                        <a:pt x="381" y="3656"/>
                      </a:cubicBezTo>
                      <a:cubicBezTo>
                        <a:pt x="500" y="3810"/>
                        <a:pt x="655" y="3989"/>
                        <a:pt x="834" y="4132"/>
                      </a:cubicBezTo>
                      <a:lnTo>
                        <a:pt x="834" y="7466"/>
                      </a:lnTo>
                      <a:cubicBezTo>
                        <a:pt x="834" y="8109"/>
                        <a:pt x="1501" y="8644"/>
                        <a:pt x="2155" y="8644"/>
                      </a:cubicBezTo>
                      <a:lnTo>
                        <a:pt x="2382" y="8644"/>
                      </a:lnTo>
                      <a:cubicBezTo>
                        <a:pt x="3013" y="8644"/>
                        <a:pt x="3179" y="8120"/>
                        <a:pt x="3179" y="7466"/>
                      </a:cubicBezTo>
                      <a:lnTo>
                        <a:pt x="3179" y="6977"/>
                      </a:lnTo>
                      <a:lnTo>
                        <a:pt x="3406" y="7049"/>
                      </a:lnTo>
                      <a:cubicBezTo>
                        <a:pt x="3406" y="7049"/>
                        <a:pt x="3865" y="7187"/>
                        <a:pt x="4420" y="7187"/>
                      </a:cubicBezTo>
                      <a:cubicBezTo>
                        <a:pt x="5306" y="7187"/>
                        <a:pt x="6437" y="6836"/>
                        <a:pt x="6335" y="5013"/>
                      </a:cubicBezTo>
                      <a:cubicBezTo>
                        <a:pt x="6192" y="2048"/>
                        <a:pt x="5834" y="0"/>
                        <a:pt x="5834" y="0"/>
                      </a:cubicBezTo>
                      <a:close/>
                    </a:path>
                  </a:pathLst>
                </a:custGeom>
                <a:solidFill>
                  <a:srgbClr val="E0C6B3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0" name="Google Shape;1910;p56"/>
                <p:cNvSpPr/>
                <p:nvPr/>
              </p:nvSpPr>
              <p:spPr>
                <a:xfrm flipH="1">
                  <a:off x="7315564" y="2185987"/>
                  <a:ext cx="45475" cy="46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" h="1120" extrusionOk="0">
                      <a:moveTo>
                        <a:pt x="1" y="0"/>
                      </a:moveTo>
                      <a:lnTo>
                        <a:pt x="1061" y="1119"/>
                      </a:lnTo>
                      <a:lnTo>
                        <a:pt x="1084" y="286"/>
                      </a:lnTo>
                      <a:cubicBezTo>
                        <a:pt x="989" y="28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1" name="Google Shape;1911;p56"/>
                <p:cNvSpPr/>
                <p:nvPr/>
              </p:nvSpPr>
              <p:spPr>
                <a:xfrm flipH="1">
                  <a:off x="7233248" y="2099648"/>
                  <a:ext cx="36464" cy="27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668" fill="none" extrusionOk="0">
                      <a:moveTo>
                        <a:pt x="1" y="0"/>
                      </a:moveTo>
                      <a:cubicBezTo>
                        <a:pt x="1" y="0"/>
                        <a:pt x="358" y="667"/>
                        <a:pt x="870" y="143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2" name="Google Shape;1912;p56"/>
                <p:cNvSpPr/>
                <p:nvPr/>
              </p:nvSpPr>
              <p:spPr>
                <a:xfrm flipH="1">
                  <a:off x="5699753" y="2189466"/>
                  <a:ext cx="1158252" cy="769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5" h="18360" extrusionOk="0">
                      <a:moveTo>
                        <a:pt x="2453" y="1"/>
                      </a:moveTo>
                      <a:cubicBezTo>
                        <a:pt x="1941" y="1"/>
                        <a:pt x="1489" y="417"/>
                        <a:pt x="1441" y="917"/>
                      </a:cubicBezTo>
                      <a:lnTo>
                        <a:pt x="24" y="17443"/>
                      </a:lnTo>
                      <a:cubicBezTo>
                        <a:pt x="0" y="17943"/>
                        <a:pt x="369" y="18360"/>
                        <a:pt x="893" y="18360"/>
                      </a:cubicBezTo>
                      <a:lnTo>
                        <a:pt x="25158" y="18360"/>
                      </a:lnTo>
                      <a:cubicBezTo>
                        <a:pt x="25670" y="18360"/>
                        <a:pt x="26135" y="17943"/>
                        <a:pt x="26170" y="17443"/>
                      </a:cubicBezTo>
                      <a:lnTo>
                        <a:pt x="27587" y="917"/>
                      </a:lnTo>
                      <a:cubicBezTo>
                        <a:pt x="27635" y="417"/>
                        <a:pt x="27242" y="1"/>
                        <a:pt x="2674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3" name="Google Shape;1913;p56"/>
                <p:cNvSpPr/>
                <p:nvPr/>
              </p:nvSpPr>
              <p:spPr>
                <a:xfrm flipH="1">
                  <a:off x="5645854" y="2189466"/>
                  <a:ext cx="1158252" cy="769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5" h="18360" extrusionOk="0">
                      <a:moveTo>
                        <a:pt x="2465" y="1"/>
                      </a:moveTo>
                      <a:cubicBezTo>
                        <a:pt x="1953" y="1"/>
                        <a:pt x="1489" y="417"/>
                        <a:pt x="1453" y="917"/>
                      </a:cubicBezTo>
                      <a:lnTo>
                        <a:pt x="36" y="17443"/>
                      </a:lnTo>
                      <a:cubicBezTo>
                        <a:pt x="0" y="17943"/>
                        <a:pt x="393" y="18360"/>
                        <a:pt x="893" y="18360"/>
                      </a:cubicBezTo>
                      <a:lnTo>
                        <a:pt x="25170" y="18360"/>
                      </a:lnTo>
                      <a:cubicBezTo>
                        <a:pt x="25682" y="18360"/>
                        <a:pt x="26134" y="17943"/>
                        <a:pt x="26182" y="17443"/>
                      </a:cubicBezTo>
                      <a:lnTo>
                        <a:pt x="27599" y="917"/>
                      </a:lnTo>
                      <a:cubicBezTo>
                        <a:pt x="27635" y="417"/>
                        <a:pt x="27254" y="1"/>
                        <a:pt x="2674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4" name="Google Shape;1914;p56"/>
                <p:cNvSpPr/>
                <p:nvPr/>
              </p:nvSpPr>
              <p:spPr>
                <a:xfrm flipH="1">
                  <a:off x="6036101" y="2529796"/>
                  <a:ext cx="575375" cy="6387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8" h="15241" extrusionOk="0">
                      <a:moveTo>
                        <a:pt x="9620" y="1"/>
                      </a:moveTo>
                      <a:cubicBezTo>
                        <a:pt x="8442" y="1"/>
                        <a:pt x="7477" y="965"/>
                        <a:pt x="7477" y="2144"/>
                      </a:cubicBezTo>
                      <a:lnTo>
                        <a:pt x="7477" y="2203"/>
                      </a:lnTo>
                      <a:lnTo>
                        <a:pt x="6537" y="12157"/>
                      </a:lnTo>
                      <a:cubicBezTo>
                        <a:pt x="6537" y="12871"/>
                        <a:pt x="6191" y="13514"/>
                        <a:pt x="5679" y="13931"/>
                      </a:cubicBezTo>
                      <a:lnTo>
                        <a:pt x="1310" y="13931"/>
                      </a:lnTo>
                      <a:cubicBezTo>
                        <a:pt x="588" y="13931"/>
                        <a:pt x="7" y="14520"/>
                        <a:pt x="0" y="15229"/>
                      </a:cubicBezTo>
                      <a:lnTo>
                        <a:pt x="11478" y="15229"/>
                      </a:lnTo>
                      <a:cubicBezTo>
                        <a:pt x="12728" y="15229"/>
                        <a:pt x="13728" y="14217"/>
                        <a:pt x="13728" y="12978"/>
                      </a:cubicBezTo>
                      <a:cubicBezTo>
                        <a:pt x="13728" y="12847"/>
                        <a:pt x="13716" y="12716"/>
                        <a:pt x="13692" y="12597"/>
                      </a:cubicBezTo>
                      <a:lnTo>
                        <a:pt x="12764" y="1858"/>
                      </a:lnTo>
                      <a:cubicBezTo>
                        <a:pt x="12609" y="822"/>
                        <a:pt x="11716" y="1"/>
                        <a:pt x="10632" y="1"/>
                      </a:cubicBezTo>
                      <a:close/>
                      <a:moveTo>
                        <a:pt x="0" y="15229"/>
                      </a:moveTo>
                      <a:lnTo>
                        <a:pt x="0" y="15241"/>
                      </a:lnTo>
                      <a:cubicBezTo>
                        <a:pt x="0" y="15237"/>
                        <a:pt x="0" y="15233"/>
                        <a:pt x="0" y="152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5" name="Google Shape;1915;p56"/>
                <p:cNvSpPr/>
                <p:nvPr/>
              </p:nvSpPr>
              <p:spPr>
                <a:xfrm flipH="1">
                  <a:off x="6453759" y="3231411"/>
                  <a:ext cx="985111" cy="16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04" h="38554" extrusionOk="0">
                      <a:moveTo>
                        <a:pt x="10049" y="1"/>
                      </a:moveTo>
                      <a:lnTo>
                        <a:pt x="1" y="38553"/>
                      </a:lnTo>
                      <a:lnTo>
                        <a:pt x="1310" y="38553"/>
                      </a:lnTo>
                      <a:lnTo>
                        <a:pt x="11752" y="1287"/>
                      </a:lnTo>
                      <a:lnTo>
                        <a:pt x="22194" y="38553"/>
                      </a:lnTo>
                      <a:lnTo>
                        <a:pt x="23503" y="38553"/>
                      </a:lnTo>
                      <a:lnTo>
                        <a:pt x="1345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6" name="Google Shape;1916;p56"/>
                <p:cNvSpPr/>
                <p:nvPr/>
              </p:nvSpPr>
              <p:spPr>
                <a:xfrm flipH="1">
                  <a:off x="4976176" y="3156555"/>
                  <a:ext cx="2572966" cy="1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89" h="3597" extrusionOk="0">
                      <a:moveTo>
                        <a:pt x="322" y="1"/>
                      </a:moveTo>
                      <a:cubicBezTo>
                        <a:pt x="143" y="1"/>
                        <a:pt x="0" y="156"/>
                        <a:pt x="0" y="334"/>
                      </a:cubicBezTo>
                      <a:lnTo>
                        <a:pt x="0" y="3263"/>
                      </a:lnTo>
                      <a:cubicBezTo>
                        <a:pt x="0" y="3442"/>
                        <a:pt x="143" y="3596"/>
                        <a:pt x="322" y="3596"/>
                      </a:cubicBezTo>
                      <a:lnTo>
                        <a:pt x="61055" y="3596"/>
                      </a:lnTo>
                      <a:cubicBezTo>
                        <a:pt x="61234" y="3596"/>
                        <a:pt x="61389" y="3442"/>
                        <a:pt x="61389" y="3263"/>
                      </a:cubicBezTo>
                      <a:lnTo>
                        <a:pt x="61389" y="334"/>
                      </a:lnTo>
                      <a:cubicBezTo>
                        <a:pt x="61389" y="156"/>
                        <a:pt x="61234" y="1"/>
                        <a:pt x="610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17" name="Google Shape;1917;p56"/>
              <p:cNvGrpSpPr/>
              <p:nvPr/>
            </p:nvGrpSpPr>
            <p:grpSpPr>
              <a:xfrm>
                <a:off x="5482862" y="854156"/>
                <a:ext cx="1079764" cy="603474"/>
                <a:chOff x="2273875" y="3609925"/>
                <a:chExt cx="434600" cy="242925"/>
              </a:xfrm>
            </p:grpSpPr>
            <p:sp>
              <p:nvSpPr>
                <p:cNvPr id="1918" name="Google Shape;1918;p56"/>
                <p:cNvSpPr/>
                <p:nvPr/>
              </p:nvSpPr>
              <p:spPr>
                <a:xfrm>
                  <a:off x="2273875" y="3609925"/>
                  <a:ext cx="434600" cy="24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4" h="9717" extrusionOk="0">
                      <a:moveTo>
                        <a:pt x="1013" y="1"/>
                      </a:moveTo>
                      <a:cubicBezTo>
                        <a:pt x="453" y="1"/>
                        <a:pt x="1" y="465"/>
                        <a:pt x="1" y="1013"/>
                      </a:cubicBezTo>
                      <a:lnTo>
                        <a:pt x="1" y="6287"/>
                      </a:lnTo>
                      <a:cubicBezTo>
                        <a:pt x="1" y="6847"/>
                        <a:pt x="465" y="7299"/>
                        <a:pt x="1013" y="7299"/>
                      </a:cubicBezTo>
                      <a:lnTo>
                        <a:pt x="2144" y="7299"/>
                      </a:lnTo>
                      <a:lnTo>
                        <a:pt x="2144" y="9716"/>
                      </a:lnTo>
                      <a:lnTo>
                        <a:pt x="4740" y="7299"/>
                      </a:lnTo>
                      <a:lnTo>
                        <a:pt x="16372" y="7299"/>
                      </a:lnTo>
                      <a:cubicBezTo>
                        <a:pt x="16943" y="7299"/>
                        <a:pt x="17384" y="6835"/>
                        <a:pt x="17384" y="6287"/>
                      </a:cubicBezTo>
                      <a:lnTo>
                        <a:pt x="17384" y="1013"/>
                      </a:lnTo>
                      <a:cubicBezTo>
                        <a:pt x="17384" y="465"/>
                        <a:pt x="16932" y="1"/>
                        <a:pt x="163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56"/>
                <p:cNvSpPr/>
                <p:nvPr/>
              </p:nvSpPr>
              <p:spPr>
                <a:xfrm>
                  <a:off x="2417650" y="3697725"/>
                  <a:ext cx="17000" cy="1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692" extrusionOk="0">
                      <a:moveTo>
                        <a:pt x="346" y="1"/>
                      </a:moveTo>
                      <a:cubicBezTo>
                        <a:pt x="143" y="1"/>
                        <a:pt x="1" y="168"/>
                        <a:pt x="1" y="346"/>
                      </a:cubicBezTo>
                      <a:cubicBezTo>
                        <a:pt x="1" y="537"/>
                        <a:pt x="167" y="691"/>
                        <a:pt x="346" y="691"/>
                      </a:cubicBezTo>
                      <a:cubicBezTo>
                        <a:pt x="536" y="691"/>
                        <a:pt x="679" y="525"/>
                        <a:pt x="679" y="346"/>
                      </a:cubicBezTo>
                      <a:cubicBezTo>
                        <a:pt x="679" y="168"/>
                        <a:pt x="536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56"/>
                <p:cNvSpPr/>
                <p:nvPr/>
              </p:nvSpPr>
              <p:spPr>
                <a:xfrm>
                  <a:off x="2482250" y="3697725"/>
                  <a:ext cx="17275" cy="1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692" extrusionOk="0">
                      <a:moveTo>
                        <a:pt x="345" y="1"/>
                      </a:moveTo>
                      <a:cubicBezTo>
                        <a:pt x="155" y="1"/>
                        <a:pt x="0" y="168"/>
                        <a:pt x="0" y="346"/>
                      </a:cubicBezTo>
                      <a:cubicBezTo>
                        <a:pt x="0" y="537"/>
                        <a:pt x="167" y="691"/>
                        <a:pt x="345" y="691"/>
                      </a:cubicBezTo>
                      <a:cubicBezTo>
                        <a:pt x="536" y="691"/>
                        <a:pt x="691" y="525"/>
                        <a:pt x="691" y="346"/>
                      </a:cubicBezTo>
                      <a:cubicBezTo>
                        <a:pt x="691" y="168"/>
                        <a:pt x="536" y="1"/>
                        <a:pt x="34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56"/>
                <p:cNvSpPr/>
                <p:nvPr/>
              </p:nvSpPr>
              <p:spPr>
                <a:xfrm>
                  <a:off x="2547125" y="3697725"/>
                  <a:ext cx="17000" cy="1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692" extrusionOk="0">
                      <a:moveTo>
                        <a:pt x="346" y="1"/>
                      </a:moveTo>
                      <a:cubicBezTo>
                        <a:pt x="144" y="1"/>
                        <a:pt x="1" y="168"/>
                        <a:pt x="1" y="346"/>
                      </a:cubicBezTo>
                      <a:cubicBezTo>
                        <a:pt x="1" y="537"/>
                        <a:pt x="144" y="691"/>
                        <a:pt x="346" y="691"/>
                      </a:cubicBezTo>
                      <a:cubicBezTo>
                        <a:pt x="537" y="691"/>
                        <a:pt x="679" y="525"/>
                        <a:pt x="679" y="346"/>
                      </a:cubicBezTo>
                      <a:cubicBezTo>
                        <a:pt x="679" y="168"/>
                        <a:pt x="537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922" name="Google Shape;1922;p56"/>
            <p:cNvSpPr/>
            <p:nvPr/>
          </p:nvSpPr>
          <p:spPr>
            <a:xfrm flipH="1">
              <a:off x="7409406" y="2012805"/>
              <a:ext cx="23974" cy="44972"/>
            </a:xfrm>
            <a:custGeom>
              <a:avLst/>
              <a:gdLst/>
              <a:ahLst/>
              <a:cxnLst/>
              <a:rect l="l" t="t" r="r" b="b"/>
              <a:pathLst>
                <a:path w="572" h="1073" extrusionOk="0">
                  <a:moveTo>
                    <a:pt x="0" y="1"/>
                  </a:moveTo>
                  <a:lnTo>
                    <a:pt x="548" y="1072"/>
                  </a:lnTo>
                  <a:cubicBezTo>
                    <a:pt x="572" y="13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 flipH="1">
              <a:off x="7409406" y="2012805"/>
              <a:ext cx="23974" cy="44972"/>
            </a:xfrm>
            <a:custGeom>
              <a:avLst/>
              <a:gdLst/>
              <a:ahLst/>
              <a:cxnLst/>
              <a:rect l="l" t="t" r="r" b="b"/>
              <a:pathLst>
                <a:path w="572" h="1073" fill="none" extrusionOk="0">
                  <a:moveTo>
                    <a:pt x="0" y="1"/>
                  </a:moveTo>
                  <a:cubicBezTo>
                    <a:pt x="0" y="1"/>
                    <a:pt x="572" y="132"/>
                    <a:pt x="548" y="1072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 flipH="1">
              <a:off x="7416866" y="2026301"/>
              <a:ext cx="16514" cy="26992"/>
            </a:xfrm>
            <a:custGeom>
              <a:avLst/>
              <a:gdLst/>
              <a:ahLst/>
              <a:cxnLst/>
              <a:rect l="l" t="t" r="r" b="b"/>
              <a:pathLst>
                <a:path w="394" h="644" extrusionOk="0">
                  <a:moveTo>
                    <a:pt x="393" y="0"/>
                  </a:moveTo>
                  <a:lnTo>
                    <a:pt x="393" y="0"/>
                  </a:lnTo>
                  <a:cubicBezTo>
                    <a:pt x="393" y="0"/>
                    <a:pt x="0" y="143"/>
                    <a:pt x="274" y="643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 flipH="1">
              <a:off x="7416866" y="2026301"/>
              <a:ext cx="16514" cy="26992"/>
            </a:xfrm>
            <a:custGeom>
              <a:avLst/>
              <a:gdLst/>
              <a:ahLst/>
              <a:cxnLst/>
              <a:rect l="l" t="t" r="r" b="b"/>
              <a:pathLst>
                <a:path w="394" h="644" fill="none" extrusionOk="0">
                  <a:moveTo>
                    <a:pt x="393" y="0"/>
                  </a:moveTo>
                  <a:cubicBezTo>
                    <a:pt x="393" y="0"/>
                    <a:pt x="0" y="143"/>
                    <a:pt x="274" y="643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 flipH="1">
              <a:off x="7273148" y="2008823"/>
              <a:ext cx="13538" cy="21501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8" y="0"/>
                  </a:moveTo>
                  <a:cubicBezTo>
                    <a:pt x="72" y="0"/>
                    <a:pt x="1" y="120"/>
                    <a:pt x="1" y="262"/>
                  </a:cubicBezTo>
                  <a:cubicBezTo>
                    <a:pt x="1" y="393"/>
                    <a:pt x="72" y="512"/>
                    <a:pt x="168" y="512"/>
                  </a:cubicBezTo>
                  <a:cubicBezTo>
                    <a:pt x="251" y="512"/>
                    <a:pt x="322" y="393"/>
                    <a:pt x="322" y="262"/>
                  </a:cubicBezTo>
                  <a:cubicBezTo>
                    <a:pt x="322" y="120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 flipH="1">
              <a:off x="7204286" y="2008823"/>
              <a:ext cx="13999" cy="21501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108"/>
                    <a:pt x="0" y="262"/>
                  </a:cubicBezTo>
                  <a:cubicBezTo>
                    <a:pt x="0" y="405"/>
                    <a:pt x="83" y="512"/>
                    <a:pt x="167" y="512"/>
                  </a:cubicBezTo>
                  <a:cubicBezTo>
                    <a:pt x="262" y="512"/>
                    <a:pt x="333" y="393"/>
                    <a:pt x="333" y="262"/>
                  </a:cubicBezTo>
                  <a:cubicBezTo>
                    <a:pt x="333" y="108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 flipH="1">
              <a:off x="7213255" y="2030785"/>
              <a:ext cx="31476" cy="51427"/>
            </a:xfrm>
            <a:custGeom>
              <a:avLst/>
              <a:gdLst/>
              <a:ahLst/>
              <a:cxnLst/>
              <a:rect l="l" t="t" r="r" b="b"/>
              <a:pathLst>
                <a:path w="751" h="1227" fill="none" extrusionOk="0">
                  <a:moveTo>
                    <a:pt x="0" y="953"/>
                  </a:moveTo>
                  <a:cubicBezTo>
                    <a:pt x="0" y="953"/>
                    <a:pt x="750" y="1227"/>
                    <a:pt x="512" y="631"/>
                  </a:cubicBezTo>
                  <a:cubicBezTo>
                    <a:pt x="322" y="155"/>
                    <a:pt x="238" y="0"/>
                    <a:pt x="238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 flipH="1">
              <a:off x="7266149" y="1996208"/>
              <a:ext cx="32985" cy="6161"/>
            </a:xfrm>
            <a:custGeom>
              <a:avLst/>
              <a:gdLst/>
              <a:ahLst/>
              <a:cxnLst/>
              <a:rect l="l" t="t" r="r" b="b"/>
              <a:pathLst>
                <a:path w="787" h="147" extrusionOk="0">
                  <a:moveTo>
                    <a:pt x="540" y="0"/>
                  </a:moveTo>
                  <a:cubicBezTo>
                    <a:pt x="353" y="0"/>
                    <a:pt x="165" y="48"/>
                    <a:pt x="0" y="147"/>
                  </a:cubicBezTo>
                  <a:cubicBezTo>
                    <a:pt x="250" y="111"/>
                    <a:pt x="548" y="87"/>
                    <a:pt x="786" y="28"/>
                  </a:cubicBezTo>
                  <a:cubicBezTo>
                    <a:pt x="706" y="9"/>
                    <a:pt x="623" y="0"/>
                    <a:pt x="5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 flipH="1">
              <a:off x="7194311" y="1996208"/>
              <a:ext cx="32985" cy="6161"/>
            </a:xfrm>
            <a:custGeom>
              <a:avLst/>
              <a:gdLst/>
              <a:ahLst/>
              <a:cxnLst/>
              <a:rect l="l" t="t" r="r" b="b"/>
              <a:pathLst>
                <a:path w="787" h="147" extrusionOk="0">
                  <a:moveTo>
                    <a:pt x="246" y="0"/>
                  </a:moveTo>
                  <a:cubicBezTo>
                    <a:pt x="164" y="0"/>
                    <a:pt x="81" y="9"/>
                    <a:pt x="1" y="28"/>
                  </a:cubicBezTo>
                  <a:cubicBezTo>
                    <a:pt x="251" y="63"/>
                    <a:pt x="537" y="123"/>
                    <a:pt x="787" y="147"/>
                  </a:cubicBezTo>
                  <a:cubicBezTo>
                    <a:pt x="621" y="48"/>
                    <a:pt x="433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 flipH="1">
              <a:off x="7201310" y="1889037"/>
              <a:ext cx="215095" cy="139275"/>
            </a:xfrm>
            <a:custGeom>
              <a:avLst/>
              <a:gdLst/>
              <a:ahLst/>
              <a:cxnLst/>
              <a:rect l="l" t="t" r="r" b="b"/>
              <a:pathLst>
                <a:path w="5132" h="3323" extrusionOk="0">
                  <a:moveTo>
                    <a:pt x="5060" y="1"/>
                  </a:moveTo>
                  <a:lnTo>
                    <a:pt x="0" y="549"/>
                  </a:lnTo>
                  <a:lnTo>
                    <a:pt x="60" y="2739"/>
                  </a:lnTo>
                  <a:lnTo>
                    <a:pt x="441" y="3323"/>
                  </a:lnTo>
                  <a:lnTo>
                    <a:pt x="1000" y="3275"/>
                  </a:lnTo>
                  <a:lnTo>
                    <a:pt x="941" y="1370"/>
                  </a:lnTo>
                  <a:lnTo>
                    <a:pt x="941" y="1370"/>
                  </a:lnTo>
                  <a:cubicBezTo>
                    <a:pt x="941" y="1370"/>
                    <a:pt x="1269" y="1391"/>
                    <a:pt x="1758" y="1391"/>
                  </a:cubicBezTo>
                  <a:cubicBezTo>
                    <a:pt x="2687" y="1391"/>
                    <a:pt x="4196" y="1315"/>
                    <a:pt x="5132" y="870"/>
                  </a:cubicBezTo>
                  <a:lnTo>
                    <a:pt x="5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2" name="Google Shape;1932;p56"/>
          <p:cNvGrpSpPr/>
          <p:nvPr/>
        </p:nvGrpSpPr>
        <p:grpSpPr>
          <a:xfrm>
            <a:off x="4327325" y="3355813"/>
            <a:ext cx="648850" cy="648724"/>
            <a:chOff x="1366525" y="1211175"/>
            <a:chExt cx="648850" cy="648724"/>
          </a:xfrm>
        </p:grpSpPr>
        <p:sp>
          <p:nvSpPr>
            <p:cNvPr id="1933" name="Google Shape;1933;p56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9" name="Google Shape;1949;p56"/>
          <p:cNvGrpSpPr/>
          <p:nvPr/>
        </p:nvGrpSpPr>
        <p:grpSpPr>
          <a:xfrm>
            <a:off x="6924475" y="788345"/>
            <a:ext cx="648850" cy="648724"/>
            <a:chOff x="1366525" y="1211175"/>
            <a:chExt cx="648850" cy="648724"/>
          </a:xfrm>
        </p:grpSpPr>
        <p:sp>
          <p:nvSpPr>
            <p:cNvPr id="1950" name="Google Shape;1950;p56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6" name="Google Shape;1966;p56"/>
          <p:cNvSpPr/>
          <p:nvPr/>
        </p:nvSpPr>
        <p:spPr>
          <a:xfrm>
            <a:off x="3772225" y="576063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1C8946-B046-4DBB-A0CE-658A9C9F1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25" y="240224"/>
            <a:ext cx="8717797" cy="426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055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" name="Google Shape;2022;p59"/>
          <p:cNvSpPr txBox="1">
            <a:spLocks noGrp="1"/>
          </p:cNvSpPr>
          <p:nvPr>
            <p:ph type="title"/>
          </p:nvPr>
        </p:nvSpPr>
        <p:spPr>
          <a:xfrm>
            <a:off x="5018475" y="1744155"/>
            <a:ext cx="3412200" cy="13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2.508</a:t>
            </a:r>
            <a:br>
              <a:rPr lang="en" sz="3600" dirty="0"/>
            </a:br>
            <a:r>
              <a:rPr lang="en" sz="3600" dirty="0"/>
              <a:t>&amp;</a:t>
            </a:r>
            <a:br>
              <a:rPr lang="en" sz="3600" dirty="0"/>
            </a:br>
            <a:r>
              <a:rPr lang="en" sz="3600" dirty="0"/>
              <a:t>2.660</a:t>
            </a:r>
            <a:endParaRPr sz="3600" dirty="0"/>
          </a:p>
        </p:txBody>
      </p:sp>
      <p:sp>
        <p:nvSpPr>
          <p:cNvPr id="2023" name="Google Shape;2023;p59"/>
          <p:cNvSpPr txBox="1">
            <a:spLocks noGrp="1"/>
          </p:cNvSpPr>
          <p:nvPr>
            <p:ph type="subTitle" idx="1"/>
          </p:nvPr>
        </p:nvSpPr>
        <p:spPr>
          <a:xfrm>
            <a:off x="5447501" y="3055982"/>
            <a:ext cx="3412200" cy="8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June and July had the highest average bookings for the city hotel type, with 2,508 and 2,660 bookings</a:t>
            </a:r>
            <a:endParaRPr dirty="0"/>
          </a:p>
        </p:txBody>
      </p:sp>
      <p:grpSp>
        <p:nvGrpSpPr>
          <p:cNvPr id="2024" name="Google Shape;2024;p59"/>
          <p:cNvGrpSpPr/>
          <p:nvPr/>
        </p:nvGrpSpPr>
        <p:grpSpPr>
          <a:xfrm>
            <a:off x="560906" y="975590"/>
            <a:ext cx="3868151" cy="3914219"/>
            <a:chOff x="560906" y="975590"/>
            <a:chExt cx="3868151" cy="3914219"/>
          </a:xfrm>
        </p:grpSpPr>
        <p:grpSp>
          <p:nvGrpSpPr>
            <p:cNvPr id="2025" name="Google Shape;2025;p59"/>
            <p:cNvGrpSpPr/>
            <p:nvPr/>
          </p:nvGrpSpPr>
          <p:grpSpPr>
            <a:xfrm>
              <a:off x="744412" y="1735311"/>
              <a:ext cx="3684645" cy="3154498"/>
              <a:chOff x="526379" y="2159250"/>
              <a:chExt cx="2860971" cy="2449334"/>
            </a:xfrm>
          </p:grpSpPr>
          <p:sp>
            <p:nvSpPr>
              <p:cNvPr id="2026" name="Google Shape;2026;p59"/>
              <p:cNvSpPr/>
              <p:nvPr/>
            </p:nvSpPr>
            <p:spPr>
              <a:xfrm>
                <a:off x="860460" y="3748502"/>
                <a:ext cx="405756" cy="90815"/>
              </a:xfrm>
              <a:custGeom>
                <a:avLst/>
                <a:gdLst/>
                <a:ahLst/>
                <a:cxnLst/>
                <a:rect l="l" t="t" r="r" b="b"/>
                <a:pathLst>
                  <a:path w="6550" h="1466" extrusionOk="0">
                    <a:moveTo>
                      <a:pt x="311" y="1"/>
                    </a:moveTo>
                    <a:cubicBezTo>
                      <a:pt x="144" y="1"/>
                      <a:pt x="1" y="132"/>
                      <a:pt x="1" y="310"/>
                    </a:cubicBezTo>
                    <a:lnTo>
                      <a:pt x="1" y="1156"/>
                    </a:lnTo>
                    <a:cubicBezTo>
                      <a:pt x="1" y="1322"/>
                      <a:pt x="144" y="1465"/>
                      <a:pt x="311" y="1465"/>
                    </a:cubicBezTo>
                    <a:lnTo>
                      <a:pt x="6228" y="1465"/>
                    </a:lnTo>
                    <a:cubicBezTo>
                      <a:pt x="6395" y="1465"/>
                      <a:pt x="6549" y="1334"/>
                      <a:pt x="6549" y="1156"/>
                    </a:cubicBezTo>
                    <a:lnTo>
                      <a:pt x="6549" y="310"/>
                    </a:lnTo>
                    <a:cubicBezTo>
                      <a:pt x="6549" y="144"/>
                      <a:pt x="6407" y="1"/>
                      <a:pt x="62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59"/>
              <p:cNvSpPr/>
              <p:nvPr/>
            </p:nvSpPr>
            <p:spPr>
              <a:xfrm>
                <a:off x="1021274" y="3839254"/>
                <a:ext cx="83381" cy="685201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1061" extrusionOk="0">
                    <a:moveTo>
                      <a:pt x="1" y="0"/>
                    </a:moveTo>
                    <a:lnTo>
                      <a:pt x="1" y="11061"/>
                    </a:lnTo>
                    <a:lnTo>
                      <a:pt x="1346" y="11061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59"/>
              <p:cNvSpPr/>
              <p:nvPr/>
            </p:nvSpPr>
            <p:spPr>
              <a:xfrm>
                <a:off x="802229" y="4524451"/>
                <a:ext cx="520793" cy="78921"/>
              </a:xfrm>
              <a:custGeom>
                <a:avLst/>
                <a:gdLst/>
                <a:ahLst/>
                <a:cxnLst/>
                <a:rect l="l" t="t" r="r" b="b"/>
                <a:pathLst>
                  <a:path w="8407" h="1274" extrusionOk="0">
                    <a:moveTo>
                      <a:pt x="560" y="0"/>
                    </a:moveTo>
                    <a:cubicBezTo>
                      <a:pt x="262" y="0"/>
                      <a:pt x="12" y="250"/>
                      <a:pt x="0" y="572"/>
                    </a:cubicBezTo>
                    <a:lnTo>
                      <a:pt x="0" y="1274"/>
                    </a:lnTo>
                    <a:lnTo>
                      <a:pt x="8406" y="1274"/>
                    </a:lnTo>
                    <a:lnTo>
                      <a:pt x="8406" y="572"/>
                    </a:lnTo>
                    <a:cubicBezTo>
                      <a:pt x="8406" y="250"/>
                      <a:pt x="8156" y="0"/>
                      <a:pt x="78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59"/>
              <p:cNvSpPr/>
              <p:nvPr/>
            </p:nvSpPr>
            <p:spPr>
              <a:xfrm>
                <a:off x="526379" y="2961279"/>
                <a:ext cx="999461" cy="787291"/>
              </a:xfrm>
              <a:custGeom>
                <a:avLst/>
                <a:gdLst/>
                <a:ahLst/>
                <a:cxnLst/>
                <a:rect l="l" t="t" r="r" b="b"/>
                <a:pathLst>
                  <a:path w="16134" h="12709" extrusionOk="0">
                    <a:moveTo>
                      <a:pt x="5573" y="0"/>
                    </a:moveTo>
                    <a:cubicBezTo>
                      <a:pt x="5266" y="0"/>
                      <a:pt x="4937" y="5"/>
                      <a:pt x="4584" y="5"/>
                    </a:cubicBezTo>
                    <a:lnTo>
                      <a:pt x="1048" y="5"/>
                    </a:lnTo>
                    <a:cubicBezTo>
                      <a:pt x="465" y="5"/>
                      <a:pt x="0" y="481"/>
                      <a:pt x="0" y="1052"/>
                    </a:cubicBezTo>
                    <a:lnTo>
                      <a:pt x="0" y="5184"/>
                    </a:lnTo>
                    <a:cubicBezTo>
                      <a:pt x="0" y="9339"/>
                      <a:pt x="298" y="12709"/>
                      <a:pt x="4453" y="12709"/>
                    </a:cubicBezTo>
                    <a:lnTo>
                      <a:pt x="15431" y="12709"/>
                    </a:lnTo>
                    <a:cubicBezTo>
                      <a:pt x="15836" y="12709"/>
                      <a:pt x="16133" y="12328"/>
                      <a:pt x="16050" y="11947"/>
                    </a:cubicBezTo>
                    <a:cubicBezTo>
                      <a:pt x="15752" y="10577"/>
                      <a:pt x="14812" y="7803"/>
                      <a:pt x="12216" y="7684"/>
                    </a:cubicBezTo>
                    <a:lnTo>
                      <a:pt x="10121" y="7684"/>
                    </a:lnTo>
                    <a:cubicBezTo>
                      <a:pt x="8311" y="7684"/>
                      <a:pt x="9442" y="4065"/>
                      <a:pt x="8990" y="2315"/>
                    </a:cubicBezTo>
                    <a:cubicBezTo>
                      <a:pt x="8430" y="157"/>
                      <a:pt x="7383" y="0"/>
                      <a:pt x="55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59"/>
              <p:cNvSpPr/>
              <p:nvPr/>
            </p:nvSpPr>
            <p:spPr>
              <a:xfrm>
                <a:off x="946752" y="3756617"/>
                <a:ext cx="44354" cy="73841"/>
              </a:xfrm>
              <a:custGeom>
                <a:avLst/>
                <a:gdLst/>
                <a:ahLst/>
                <a:cxnLst/>
                <a:rect l="l" t="t" r="r" b="b"/>
                <a:pathLst>
                  <a:path w="716" h="1192" extrusionOk="0">
                    <a:moveTo>
                      <a:pt x="1" y="1"/>
                    </a:moveTo>
                    <a:lnTo>
                      <a:pt x="1" y="1191"/>
                    </a:lnTo>
                    <a:lnTo>
                      <a:pt x="715" y="1191"/>
                    </a:lnTo>
                    <a:lnTo>
                      <a:pt x="715" y="1"/>
                    </a:lnTo>
                    <a:close/>
                  </a:path>
                </a:pathLst>
              </a:custGeom>
              <a:solidFill>
                <a:schemeClr val="lt1"/>
              </a:solidFill>
              <a:ln w="12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59"/>
              <p:cNvSpPr/>
              <p:nvPr/>
            </p:nvSpPr>
            <p:spPr>
              <a:xfrm>
                <a:off x="1005044" y="3756617"/>
                <a:ext cx="14805" cy="73841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192" extrusionOk="0">
                    <a:moveTo>
                      <a:pt x="1" y="1"/>
                    </a:moveTo>
                    <a:lnTo>
                      <a:pt x="1" y="1191"/>
                    </a:lnTo>
                    <a:lnTo>
                      <a:pt x="239" y="1191"/>
                    </a:ln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1"/>
              </a:solidFill>
              <a:ln w="9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59"/>
              <p:cNvSpPr/>
              <p:nvPr/>
            </p:nvSpPr>
            <p:spPr>
              <a:xfrm>
                <a:off x="946752" y="4534734"/>
                <a:ext cx="44354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716" h="954" extrusionOk="0">
                    <a:moveTo>
                      <a:pt x="1" y="1"/>
                    </a:moveTo>
                    <a:lnTo>
                      <a:pt x="1" y="953"/>
                    </a:lnTo>
                    <a:lnTo>
                      <a:pt x="715" y="953"/>
                    </a:lnTo>
                    <a:lnTo>
                      <a:pt x="715" y="1"/>
                    </a:lnTo>
                    <a:close/>
                  </a:path>
                </a:pathLst>
              </a:custGeom>
              <a:solidFill>
                <a:schemeClr val="lt1"/>
              </a:solidFill>
              <a:ln w="12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59"/>
              <p:cNvSpPr/>
              <p:nvPr/>
            </p:nvSpPr>
            <p:spPr>
              <a:xfrm>
                <a:off x="1005044" y="4534734"/>
                <a:ext cx="14805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239" h="954" extrusionOk="0">
                    <a:moveTo>
                      <a:pt x="1" y="1"/>
                    </a:moveTo>
                    <a:lnTo>
                      <a:pt x="1" y="953"/>
                    </a:lnTo>
                    <a:lnTo>
                      <a:pt x="239" y="953"/>
                    </a:ln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1"/>
              </a:solidFill>
              <a:ln w="6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59"/>
              <p:cNvSpPr/>
              <p:nvPr/>
            </p:nvSpPr>
            <p:spPr>
              <a:xfrm>
                <a:off x="586839" y="2974845"/>
                <a:ext cx="849734" cy="716918"/>
              </a:xfrm>
              <a:custGeom>
                <a:avLst/>
                <a:gdLst/>
                <a:ahLst/>
                <a:cxnLst/>
                <a:rect l="l" t="t" r="r" b="b"/>
                <a:pathLst>
                  <a:path w="13717" h="11573" extrusionOk="0">
                    <a:moveTo>
                      <a:pt x="501" y="0"/>
                    </a:moveTo>
                    <a:cubicBezTo>
                      <a:pt x="227" y="0"/>
                      <a:pt x="1" y="226"/>
                      <a:pt x="1" y="488"/>
                    </a:cubicBezTo>
                    <a:lnTo>
                      <a:pt x="1" y="4143"/>
                    </a:lnTo>
                    <a:cubicBezTo>
                      <a:pt x="1" y="4608"/>
                      <a:pt x="382" y="4989"/>
                      <a:pt x="846" y="4989"/>
                    </a:cubicBezTo>
                    <a:lnTo>
                      <a:pt x="2537" y="4989"/>
                    </a:lnTo>
                    <a:cubicBezTo>
                      <a:pt x="2846" y="4989"/>
                      <a:pt x="3120" y="5239"/>
                      <a:pt x="3120" y="5560"/>
                    </a:cubicBezTo>
                    <a:cubicBezTo>
                      <a:pt x="3144" y="9287"/>
                      <a:pt x="3561" y="11382"/>
                      <a:pt x="7061" y="11561"/>
                    </a:cubicBezTo>
                    <a:cubicBezTo>
                      <a:pt x="7228" y="11573"/>
                      <a:pt x="13550" y="11573"/>
                      <a:pt x="13717" y="11573"/>
                    </a:cubicBezTo>
                    <a:lnTo>
                      <a:pt x="7656" y="5906"/>
                    </a:lnTo>
                    <a:lnTo>
                      <a:pt x="566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59"/>
              <p:cNvSpPr/>
              <p:nvPr/>
            </p:nvSpPr>
            <p:spPr>
              <a:xfrm>
                <a:off x="951212" y="3321439"/>
                <a:ext cx="579023" cy="126930"/>
              </a:xfrm>
              <a:custGeom>
                <a:avLst/>
                <a:gdLst/>
                <a:ahLst/>
                <a:cxnLst/>
                <a:rect l="l" t="t" r="r" b="b"/>
                <a:pathLst>
                  <a:path w="9347" h="2049" extrusionOk="0">
                    <a:moveTo>
                      <a:pt x="0" y="1"/>
                    </a:moveTo>
                    <a:lnTo>
                      <a:pt x="0" y="2049"/>
                    </a:lnTo>
                    <a:lnTo>
                      <a:pt x="9347" y="2049"/>
                    </a:lnTo>
                    <a:lnTo>
                      <a:pt x="9347" y="1"/>
                    </a:lnTo>
                    <a:close/>
                  </a:path>
                </a:pathLst>
              </a:custGeom>
              <a:solidFill>
                <a:srgbClr val="2A21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59"/>
              <p:cNvSpPr/>
              <p:nvPr/>
            </p:nvSpPr>
            <p:spPr>
              <a:xfrm>
                <a:off x="2022154" y="4054582"/>
                <a:ext cx="249339" cy="479474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7740" extrusionOk="0">
                    <a:moveTo>
                      <a:pt x="2870" y="1"/>
                    </a:moveTo>
                    <a:lnTo>
                      <a:pt x="0" y="275"/>
                    </a:lnTo>
                    <a:lnTo>
                      <a:pt x="2001" y="7573"/>
                    </a:lnTo>
                    <a:lnTo>
                      <a:pt x="3167" y="7740"/>
                    </a:lnTo>
                    <a:lnTo>
                      <a:pt x="4025" y="6680"/>
                    </a:lnTo>
                    <a:lnTo>
                      <a:pt x="2870" y="1"/>
                    </a:lnTo>
                    <a:close/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59"/>
              <p:cNvSpPr/>
              <p:nvPr/>
            </p:nvSpPr>
            <p:spPr>
              <a:xfrm>
                <a:off x="2114332" y="4393866"/>
                <a:ext cx="148302" cy="17036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275" extrusionOk="0">
                    <a:moveTo>
                      <a:pt x="2334" y="1"/>
                    </a:moveTo>
                    <a:lnTo>
                      <a:pt x="1" y="203"/>
                    </a:lnTo>
                    <a:lnTo>
                      <a:pt x="2394" y="274"/>
                    </a:lnTo>
                    <a:lnTo>
                      <a:pt x="23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59"/>
              <p:cNvSpPr/>
              <p:nvPr/>
            </p:nvSpPr>
            <p:spPr>
              <a:xfrm>
                <a:off x="2103986" y="4548734"/>
                <a:ext cx="362207" cy="5067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818" extrusionOk="0">
                    <a:moveTo>
                      <a:pt x="227" y="1"/>
                    </a:moveTo>
                    <a:cubicBezTo>
                      <a:pt x="227" y="1"/>
                      <a:pt x="1" y="477"/>
                      <a:pt x="239" y="691"/>
                    </a:cubicBezTo>
                    <a:cubicBezTo>
                      <a:pt x="239" y="691"/>
                      <a:pt x="2074" y="818"/>
                      <a:pt x="3663" y="818"/>
                    </a:cubicBezTo>
                    <a:cubicBezTo>
                      <a:pt x="4657" y="818"/>
                      <a:pt x="5554" y="768"/>
                      <a:pt x="5847" y="608"/>
                    </a:cubicBezTo>
                    <a:lnTo>
                      <a:pt x="5835" y="263"/>
                    </a:ln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59"/>
              <p:cNvSpPr/>
              <p:nvPr/>
            </p:nvSpPr>
            <p:spPr>
              <a:xfrm>
                <a:off x="2117305" y="4430849"/>
                <a:ext cx="348888" cy="140621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2270" extrusionOk="0">
                    <a:moveTo>
                      <a:pt x="2482" y="0"/>
                    </a:moveTo>
                    <a:cubicBezTo>
                      <a:pt x="2214" y="0"/>
                      <a:pt x="1986" y="166"/>
                      <a:pt x="1822" y="356"/>
                    </a:cubicBezTo>
                    <a:cubicBezTo>
                      <a:pt x="1608" y="604"/>
                      <a:pt x="1388" y="883"/>
                      <a:pt x="1051" y="883"/>
                    </a:cubicBezTo>
                    <a:cubicBezTo>
                      <a:pt x="919" y="883"/>
                      <a:pt x="769" y="841"/>
                      <a:pt x="596" y="737"/>
                    </a:cubicBezTo>
                    <a:cubicBezTo>
                      <a:pt x="434" y="580"/>
                      <a:pt x="311" y="535"/>
                      <a:pt x="222" y="535"/>
                    </a:cubicBezTo>
                    <a:cubicBezTo>
                      <a:pt x="103" y="535"/>
                      <a:pt x="48" y="618"/>
                      <a:pt x="48" y="618"/>
                    </a:cubicBezTo>
                    <a:lnTo>
                      <a:pt x="0" y="1940"/>
                    </a:lnTo>
                    <a:cubicBezTo>
                      <a:pt x="0" y="1940"/>
                      <a:pt x="651" y="2270"/>
                      <a:pt x="3236" y="2270"/>
                    </a:cubicBezTo>
                    <a:cubicBezTo>
                      <a:pt x="3678" y="2270"/>
                      <a:pt x="4177" y="2260"/>
                      <a:pt x="4739" y="2237"/>
                    </a:cubicBezTo>
                    <a:cubicBezTo>
                      <a:pt x="5048" y="2225"/>
                      <a:pt x="5263" y="2225"/>
                      <a:pt x="5632" y="2166"/>
                    </a:cubicBezTo>
                    <a:lnTo>
                      <a:pt x="5584" y="1928"/>
                    </a:lnTo>
                    <a:cubicBezTo>
                      <a:pt x="5549" y="1702"/>
                      <a:pt x="5382" y="1523"/>
                      <a:pt x="5156" y="1463"/>
                    </a:cubicBezTo>
                    <a:cubicBezTo>
                      <a:pt x="4632" y="1332"/>
                      <a:pt x="3679" y="999"/>
                      <a:pt x="3263" y="487"/>
                    </a:cubicBezTo>
                    <a:cubicBezTo>
                      <a:pt x="2983" y="130"/>
                      <a:pt x="2717" y="0"/>
                      <a:pt x="24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59"/>
              <p:cNvSpPr/>
              <p:nvPr/>
            </p:nvSpPr>
            <p:spPr>
              <a:xfrm>
                <a:off x="2256686" y="4444044"/>
                <a:ext cx="73098" cy="35434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72" fill="none" extrusionOk="0">
                    <a:moveTo>
                      <a:pt x="0" y="572"/>
                    </a:moveTo>
                    <a:cubicBezTo>
                      <a:pt x="0" y="572"/>
                      <a:pt x="524" y="0"/>
                      <a:pt x="1179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59"/>
              <p:cNvSpPr/>
              <p:nvPr/>
            </p:nvSpPr>
            <p:spPr>
              <a:xfrm>
                <a:off x="2272916" y="4455070"/>
                <a:ext cx="72355" cy="36239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585" fill="none" extrusionOk="0">
                    <a:moveTo>
                      <a:pt x="0" y="584"/>
                    </a:moveTo>
                    <a:cubicBezTo>
                      <a:pt x="0" y="584"/>
                      <a:pt x="512" y="1"/>
                      <a:pt x="1167" y="4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59"/>
              <p:cNvSpPr/>
              <p:nvPr/>
            </p:nvSpPr>
            <p:spPr>
              <a:xfrm>
                <a:off x="2293545" y="4467645"/>
                <a:ext cx="73841" cy="34691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60" fill="none" extrusionOk="0">
                    <a:moveTo>
                      <a:pt x="1" y="560"/>
                    </a:moveTo>
                    <a:cubicBezTo>
                      <a:pt x="1" y="560"/>
                      <a:pt x="537" y="0"/>
                      <a:pt x="1191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59"/>
              <p:cNvSpPr/>
              <p:nvPr/>
            </p:nvSpPr>
            <p:spPr>
              <a:xfrm>
                <a:off x="1126770" y="3343616"/>
                <a:ext cx="1173471" cy="1099011"/>
              </a:xfrm>
              <a:custGeom>
                <a:avLst/>
                <a:gdLst/>
                <a:ahLst/>
                <a:cxnLst/>
                <a:rect l="l" t="t" r="r" b="b"/>
                <a:pathLst>
                  <a:path w="18943" h="17741" extrusionOk="0">
                    <a:moveTo>
                      <a:pt x="5727" y="0"/>
                    </a:moveTo>
                    <a:cubicBezTo>
                      <a:pt x="5382" y="3001"/>
                      <a:pt x="0" y="5358"/>
                      <a:pt x="3000" y="5679"/>
                    </a:cubicBezTo>
                    <a:lnTo>
                      <a:pt x="6144" y="5822"/>
                    </a:lnTo>
                    <a:lnTo>
                      <a:pt x="10620" y="6060"/>
                    </a:lnTo>
                    <a:lnTo>
                      <a:pt x="10597" y="6179"/>
                    </a:lnTo>
                    <a:lnTo>
                      <a:pt x="11680" y="5787"/>
                    </a:lnTo>
                    <a:lnTo>
                      <a:pt x="15228" y="17740"/>
                    </a:lnTo>
                    <a:lnTo>
                      <a:pt x="18943" y="17336"/>
                    </a:lnTo>
                    <a:cubicBezTo>
                      <a:pt x="18526" y="15228"/>
                      <a:pt x="18110" y="13097"/>
                      <a:pt x="17693" y="10978"/>
                    </a:cubicBezTo>
                    <a:cubicBezTo>
                      <a:pt x="17455" y="9775"/>
                      <a:pt x="17133" y="8418"/>
                      <a:pt x="16895" y="7215"/>
                    </a:cubicBezTo>
                    <a:cubicBezTo>
                      <a:pt x="16669" y="6156"/>
                      <a:pt x="16597" y="5489"/>
                      <a:pt x="16371" y="4572"/>
                    </a:cubicBezTo>
                    <a:cubicBezTo>
                      <a:pt x="16193" y="3834"/>
                      <a:pt x="16097" y="2941"/>
                      <a:pt x="15538" y="2393"/>
                    </a:cubicBezTo>
                    <a:cubicBezTo>
                      <a:pt x="15026" y="1917"/>
                      <a:pt x="14430" y="1858"/>
                      <a:pt x="13621" y="1691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59"/>
              <p:cNvSpPr/>
              <p:nvPr/>
            </p:nvSpPr>
            <p:spPr>
              <a:xfrm>
                <a:off x="2050154" y="4361406"/>
                <a:ext cx="239055" cy="19266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11" fill="none" extrusionOk="0">
                    <a:moveTo>
                      <a:pt x="1" y="310"/>
                    </a:moveTo>
                    <a:lnTo>
                      <a:pt x="3858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59"/>
              <p:cNvSpPr/>
              <p:nvPr/>
            </p:nvSpPr>
            <p:spPr>
              <a:xfrm>
                <a:off x="1935119" y="3679183"/>
                <a:ext cx="202135" cy="694865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1217" fill="none" extrusionOk="0">
                    <a:moveTo>
                      <a:pt x="0" y="0"/>
                    </a:moveTo>
                    <a:lnTo>
                      <a:pt x="3263" y="1121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59"/>
              <p:cNvSpPr/>
              <p:nvPr/>
            </p:nvSpPr>
            <p:spPr>
              <a:xfrm>
                <a:off x="1474851" y="4003724"/>
                <a:ext cx="256029" cy="501589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8097" extrusionOk="0">
                    <a:moveTo>
                      <a:pt x="1406" y="0"/>
                    </a:moveTo>
                    <a:lnTo>
                      <a:pt x="1" y="7430"/>
                    </a:lnTo>
                    <a:lnTo>
                      <a:pt x="977" y="8096"/>
                    </a:lnTo>
                    <a:lnTo>
                      <a:pt x="2204" y="7513"/>
                    </a:lnTo>
                    <a:lnTo>
                      <a:pt x="4132" y="1012"/>
                    </a:lnTo>
                    <a:lnTo>
                      <a:pt x="1406" y="0"/>
                    </a:lnTo>
                    <a:close/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59"/>
              <p:cNvSpPr/>
              <p:nvPr/>
            </p:nvSpPr>
            <p:spPr>
              <a:xfrm>
                <a:off x="1440223" y="4545079"/>
                <a:ext cx="362207" cy="5067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818" extrusionOk="0">
                    <a:moveTo>
                      <a:pt x="226" y="0"/>
                    </a:moveTo>
                    <a:cubicBezTo>
                      <a:pt x="226" y="0"/>
                      <a:pt x="0" y="477"/>
                      <a:pt x="238" y="691"/>
                    </a:cubicBezTo>
                    <a:cubicBezTo>
                      <a:pt x="238" y="691"/>
                      <a:pt x="2073" y="817"/>
                      <a:pt x="3663" y="817"/>
                    </a:cubicBezTo>
                    <a:cubicBezTo>
                      <a:pt x="4656" y="817"/>
                      <a:pt x="5553" y="768"/>
                      <a:pt x="5846" y="608"/>
                    </a:cubicBezTo>
                    <a:lnTo>
                      <a:pt x="5834" y="26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59"/>
              <p:cNvSpPr/>
              <p:nvPr/>
            </p:nvSpPr>
            <p:spPr>
              <a:xfrm>
                <a:off x="1453480" y="4427132"/>
                <a:ext cx="348950" cy="140683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2271" extrusionOk="0">
                    <a:moveTo>
                      <a:pt x="2482" y="1"/>
                    </a:moveTo>
                    <a:cubicBezTo>
                      <a:pt x="2215" y="1"/>
                      <a:pt x="1987" y="167"/>
                      <a:pt x="1822" y="357"/>
                    </a:cubicBezTo>
                    <a:cubicBezTo>
                      <a:pt x="1609" y="612"/>
                      <a:pt x="1390" y="886"/>
                      <a:pt x="1056" y="886"/>
                    </a:cubicBezTo>
                    <a:cubicBezTo>
                      <a:pt x="923" y="886"/>
                      <a:pt x="772" y="843"/>
                      <a:pt x="596" y="738"/>
                    </a:cubicBezTo>
                    <a:cubicBezTo>
                      <a:pt x="434" y="581"/>
                      <a:pt x="311" y="536"/>
                      <a:pt x="223" y="536"/>
                    </a:cubicBezTo>
                    <a:cubicBezTo>
                      <a:pt x="103" y="536"/>
                      <a:pt x="48" y="619"/>
                      <a:pt x="48" y="619"/>
                    </a:cubicBezTo>
                    <a:lnTo>
                      <a:pt x="1" y="1940"/>
                    </a:lnTo>
                    <a:cubicBezTo>
                      <a:pt x="1" y="1940"/>
                      <a:pt x="652" y="2270"/>
                      <a:pt x="3237" y="2270"/>
                    </a:cubicBezTo>
                    <a:cubicBezTo>
                      <a:pt x="3679" y="2270"/>
                      <a:pt x="4178" y="2260"/>
                      <a:pt x="4739" y="2238"/>
                    </a:cubicBezTo>
                    <a:cubicBezTo>
                      <a:pt x="5049" y="2226"/>
                      <a:pt x="5263" y="2226"/>
                      <a:pt x="5632" y="2166"/>
                    </a:cubicBezTo>
                    <a:lnTo>
                      <a:pt x="5585" y="1928"/>
                    </a:lnTo>
                    <a:cubicBezTo>
                      <a:pt x="5549" y="1702"/>
                      <a:pt x="5382" y="1523"/>
                      <a:pt x="5156" y="1464"/>
                    </a:cubicBezTo>
                    <a:cubicBezTo>
                      <a:pt x="4632" y="1333"/>
                      <a:pt x="3680" y="1011"/>
                      <a:pt x="3263" y="488"/>
                    </a:cubicBezTo>
                    <a:cubicBezTo>
                      <a:pt x="2984" y="130"/>
                      <a:pt x="2718" y="1"/>
                      <a:pt x="24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59"/>
              <p:cNvSpPr/>
              <p:nvPr/>
            </p:nvSpPr>
            <p:spPr>
              <a:xfrm>
                <a:off x="1596577" y="4446955"/>
                <a:ext cx="73098" cy="35496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73" fill="none" extrusionOk="0">
                    <a:moveTo>
                      <a:pt x="0" y="572"/>
                    </a:moveTo>
                    <a:cubicBezTo>
                      <a:pt x="0" y="572"/>
                      <a:pt x="524" y="1"/>
                      <a:pt x="1179" y="4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59"/>
              <p:cNvSpPr/>
              <p:nvPr/>
            </p:nvSpPr>
            <p:spPr>
              <a:xfrm>
                <a:off x="1612808" y="4457300"/>
                <a:ext cx="72355" cy="36177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584" fill="none" extrusionOk="0">
                    <a:moveTo>
                      <a:pt x="0" y="584"/>
                    </a:moveTo>
                    <a:cubicBezTo>
                      <a:pt x="0" y="584"/>
                      <a:pt x="512" y="1"/>
                      <a:pt x="1167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59"/>
              <p:cNvSpPr/>
              <p:nvPr/>
            </p:nvSpPr>
            <p:spPr>
              <a:xfrm>
                <a:off x="1633436" y="4469132"/>
                <a:ext cx="73841" cy="3543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72" fill="none" extrusionOk="0">
                    <a:moveTo>
                      <a:pt x="1" y="572"/>
                    </a:moveTo>
                    <a:cubicBezTo>
                      <a:pt x="1" y="572"/>
                      <a:pt x="536" y="0"/>
                      <a:pt x="1191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59"/>
              <p:cNvSpPr/>
              <p:nvPr/>
            </p:nvSpPr>
            <p:spPr>
              <a:xfrm>
                <a:off x="927610" y="3321439"/>
                <a:ext cx="1037063" cy="414615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6693" extrusionOk="0">
                    <a:moveTo>
                      <a:pt x="346" y="1"/>
                    </a:moveTo>
                    <a:cubicBezTo>
                      <a:pt x="0" y="3001"/>
                      <a:pt x="262" y="5716"/>
                      <a:pt x="3275" y="6037"/>
                    </a:cubicBezTo>
                    <a:lnTo>
                      <a:pt x="6418" y="6180"/>
                    </a:lnTo>
                    <a:lnTo>
                      <a:pt x="16038" y="6692"/>
                    </a:lnTo>
                    <a:cubicBezTo>
                      <a:pt x="16086" y="6490"/>
                      <a:pt x="16133" y="6323"/>
                      <a:pt x="16181" y="6145"/>
                    </a:cubicBezTo>
                    <a:cubicBezTo>
                      <a:pt x="16741" y="3680"/>
                      <a:pt x="16419" y="2287"/>
                      <a:pt x="13895" y="2049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59"/>
              <p:cNvSpPr/>
              <p:nvPr/>
            </p:nvSpPr>
            <p:spPr>
              <a:xfrm>
                <a:off x="1477081" y="3657811"/>
                <a:ext cx="446270" cy="736122"/>
              </a:xfrm>
              <a:custGeom>
                <a:avLst/>
                <a:gdLst/>
                <a:ahLst/>
                <a:cxnLst/>
                <a:rect l="l" t="t" r="r" b="b"/>
                <a:pathLst>
                  <a:path w="7204" h="11883" extrusionOk="0">
                    <a:moveTo>
                      <a:pt x="2203" y="0"/>
                    </a:moveTo>
                    <a:lnTo>
                      <a:pt x="1" y="11799"/>
                    </a:lnTo>
                    <a:lnTo>
                      <a:pt x="4049" y="11883"/>
                    </a:lnTo>
                    <a:lnTo>
                      <a:pt x="7204" y="1167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rgbClr val="2A21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59"/>
              <p:cNvSpPr/>
              <p:nvPr/>
            </p:nvSpPr>
            <p:spPr>
              <a:xfrm>
                <a:off x="1450506" y="3391563"/>
                <a:ext cx="514164" cy="432951"/>
              </a:xfrm>
              <a:custGeom>
                <a:avLst/>
                <a:gdLst/>
                <a:ahLst/>
                <a:cxnLst/>
                <a:rect l="l" t="t" r="r" b="b"/>
                <a:pathLst>
                  <a:path w="8300" h="6989" fill="none" extrusionOk="0">
                    <a:moveTo>
                      <a:pt x="7299" y="6989"/>
                    </a:moveTo>
                    <a:lnTo>
                      <a:pt x="7740" y="5024"/>
                    </a:lnTo>
                    <a:cubicBezTo>
                      <a:pt x="8300" y="2560"/>
                      <a:pt x="7978" y="1179"/>
                      <a:pt x="5454" y="941"/>
                    </a:cubicBez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59"/>
              <p:cNvSpPr/>
              <p:nvPr/>
            </p:nvSpPr>
            <p:spPr>
              <a:xfrm>
                <a:off x="1602462" y="3690272"/>
                <a:ext cx="53151" cy="27319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41" fill="none" extrusionOk="0">
                    <a:moveTo>
                      <a:pt x="1" y="441"/>
                    </a:moveTo>
                    <a:lnTo>
                      <a:pt x="858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59"/>
              <p:cNvSpPr/>
              <p:nvPr/>
            </p:nvSpPr>
            <p:spPr>
              <a:xfrm>
                <a:off x="1488913" y="4324548"/>
                <a:ext cx="257454" cy="6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1" fill="none" extrusionOk="0">
                    <a:moveTo>
                      <a:pt x="0" y="0"/>
                    </a:moveTo>
                    <a:lnTo>
                      <a:pt x="4155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59"/>
              <p:cNvSpPr/>
              <p:nvPr/>
            </p:nvSpPr>
            <p:spPr>
              <a:xfrm>
                <a:off x="1082478" y="3404076"/>
                <a:ext cx="631431" cy="92054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14860" fill="none" extrusionOk="0">
                    <a:moveTo>
                      <a:pt x="8049" y="14859"/>
                    </a:moveTo>
                    <a:lnTo>
                      <a:pt x="9573" y="5561"/>
                    </a:lnTo>
                    <a:cubicBezTo>
                      <a:pt x="9573" y="5561"/>
                      <a:pt x="10192" y="3287"/>
                      <a:pt x="8835" y="3287"/>
                    </a:cubicBezTo>
                    <a:cubicBezTo>
                      <a:pt x="7228" y="3287"/>
                      <a:pt x="1751" y="2953"/>
                      <a:pt x="1751" y="2953"/>
                    </a:cubicBezTo>
                    <a:cubicBezTo>
                      <a:pt x="1751" y="2953"/>
                      <a:pt x="1" y="2787"/>
                      <a:pt x="406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59"/>
              <p:cNvSpPr/>
              <p:nvPr/>
            </p:nvSpPr>
            <p:spPr>
              <a:xfrm>
                <a:off x="1034531" y="3424705"/>
                <a:ext cx="239055" cy="85611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1382" fill="none" extrusionOk="0">
                    <a:moveTo>
                      <a:pt x="1" y="1382"/>
                    </a:moveTo>
                    <a:cubicBezTo>
                      <a:pt x="1" y="1382"/>
                      <a:pt x="1370" y="48"/>
                      <a:pt x="3858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59"/>
              <p:cNvSpPr/>
              <p:nvPr/>
            </p:nvSpPr>
            <p:spPr>
              <a:xfrm>
                <a:off x="1356842" y="2916553"/>
                <a:ext cx="848309" cy="318534"/>
              </a:xfrm>
              <a:custGeom>
                <a:avLst/>
                <a:gdLst/>
                <a:ahLst/>
                <a:cxnLst/>
                <a:rect l="l" t="t" r="r" b="b"/>
                <a:pathLst>
                  <a:path w="13694" h="5142" extrusionOk="0">
                    <a:moveTo>
                      <a:pt x="3513" y="0"/>
                    </a:moveTo>
                    <a:lnTo>
                      <a:pt x="72" y="346"/>
                    </a:lnTo>
                    <a:cubicBezTo>
                      <a:pt x="48" y="346"/>
                      <a:pt x="13" y="608"/>
                      <a:pt x="13" y="667"/>
                    </a:cubicBezTo>
                    <a:cubicBezTo>
                      <a:pt x="1" y="1060"/>
                      <a:pt x="1" y="1465"/>
                      <a:pt x="13" y="1846"/>
                    </a:cubicBezTo>
                    <a:cubicBezTo>
                      <a:pt x="37" y="2096"/>
                      <a:pt x="37" y="2334"/>
                      <a:pt x="60" y="2596"/>
                    </a:cubicBezTo>
                    <a:cubicBezTo>
                      <a:pt x="96" y="2965"/>
                      <a:pt x="60" y="3287"/>
                      <a:pt x="346" y="3572"/>
                    </a:cubicBezTo>
                    <a:cubicBezTo>
                      <a:pt x="703" y="3918"/>
                      <a:pt x="1180" y="4084"/>
                      <a:pt x="1644" y="4239"/>
                    </a:cubicBezTo>
                    <a:cubicBezTo>
                      <a:pt x="2144" y="4418"/>
                      <a:pt x="2668" y="4561"/>
                      <a:pt x="3204" y="4680"/>
                    </a:cubicBezTo>
                    <a:cubicBezTo>
                      <a:pt x="4500" y="4965"/>
                      <a:pt x="5825" y="5093"/>
                      <a:pt x="7151" y="5093"/>
                    </a:cubicBezTo>
                    <a:cubicBezTo>
                      <a:pt x="7542" y="5093"/>
                      <a:pt x="7933" y="5082"/>
                      <a:pt x="8323" y="5061"/>
                    </a:cubicBezTo>
                    <a:cubicBezTo>
                      <a:pt x="8919" y="5037"/>
                      <a:pt x="9502" y="4977"/>
                      <a:pt x="10074" y="4894"/>
                    </a:cubicBezTo>
                    <a:cubicBezTo>
                      <a:pt x="10276" y="4930"/>
                      <a:pt x="10431" y="4977"/>
                      <a:pt x="10550" y="5013"/>
                    </a:cubicBezTo>
                    <a:cubicBezTo>
                      <a:pt x="10621" y="5041"/>
                      <a:pt x="10730" y="5057"/>
                      <a:pt x="10855" y="5057"/>
                    </a:cubicBezTo>
                    <a:cubicBezTo>
                      <a:pt x="11107" y="5057"/>
                      <a:pt x="11427" y="4993"/>
                      <a:pt x="11657" y="4834"/>
                    </a:cubicBezTo>
                    <a:cubicBezTo>
                      <a:pt x="11657" y="4834"/>
                      <a:pt x="11715" y="4808"/>
                      <a:pt x="11835" y="4808"/>
                    </a:cubicBezTo>
                    <a:cubicBezTo>
                      <a:pt x="11895" y="4808"/>
                      <a:pt x="11971" y="4815"/>
                      <a:pt x="12062" y="4834"/>
                    </a:cubicBezTo>
                    <a:cubicBezTo>
                      <a:pt x="12264" y="4882"/>
                      <a:pt x="12491" y="4989"/>
                      <a:pt x="12717" y="5120"/>
                    </a:cubicBezTo>
                    <a:cubicBezTo>
                      <a:pt x="12736" y="5132"/>
                      <a:pt x="12755" y="5137"/>
                      <a:pt x="12773" y="5137"/>
                    </a:cubicBezTo>
                    <a:cubicBezTo>
                      <a:pt x="12846" y="5137"/>
                      <a:pt x="12907" y="5061"/>
                      <a:pt x="12907" y="5061"/>
                    </a:cubicBezTo>
                    <a:cubicBezTo>
                      <a:pt x="12907" y="5061"/>
                      <a:pt x="13034" y="5142"/>
                      <a:pt x="13145" y="5142"/>
                    </a:cubicBezTo>
                    <a:cubicBezTo>
                      <a:pt x="13205" y="5142"/>
                      <a:pt x="13259" y="5119"/>
                      <a:pt x="13288" y="5049"/>
                    </a:cubicBezTo>
                    <a:cubicBezTo>
                      <a:pt x="13288" y="5049"/>
                      <a:pt x="13382" y="5098"/>
                      <a:pt x="13477" y="5098"/>
                    </a:cubicBezTo>
                    <a:cubicBezTo>
                      <a:pt x="13544" y="5098"/>
                      <a:pt x="13611" y="5073"/>
                      <a:pt x="13645" y="4989"/>
                    </a:cubicBezTo>
                    <a:cubicBezTo>
                      <a:pt x="13693" y="4882"/>
                      <a:pt x="13574" y="4751"/>
                      <a:pt x="13514" y="4691"/>
                    </a:cubicBezTo>
                    <a:cubicBezTo>
                      <a:pt x="13383" y="4537"/>
                      <a:pt x="13229" y="4406"/>
                      <a:pt x="13074" y="4287"/>
                    </a:cubicBezTo>
                    <a:cubicBezTo>
                      <a:pt x="12764" y="4049"/>
                      <a:pt x="12479" y="3858"/>
                      <a:pt x="12145" y="3727"/>
                    </a:cubicBezTo>
                    <a:cubicBezTo>
                      <a:pt x="12050" y="3679"/>
                      <a:pt x="11943" y="3632"/>
                      <a:pt x="11824" y="3608"/>
                    </a:cubicBezTo>
                    <a:cubicBezTo>
                      <a:pt x="11490" y="3513"/>
                      <a:pt x="10943" y="3489"/>
                      <a:pt x="10609" y="3406"/>
                    </a:cubicBezTo>
                    <a:cubicBezTo>
                      <a:pt x="9169" y="3108"/>
                      <a:pt x="7990" y="2608"/>
                      <a:pt x="6597" y="2144"/>
                    </a:cubicBezTo>
                    <a:cubicBezTo>
                      <a:pt x="5656" y="1834"/>
                      <a:pt x="4704" y="1524"/>
                      <a:pt x="3763" y="1203"/>
                    </a:cubicBezTo>
                    <a:cubicBezTo>
                      <a:pt x="3680" y="1179"/>
                      <a:pt x="3620" y="1108"/>
                      <a:pt x="3608" y="1012"/>
                    </a:cubicBezTo>
                    <a:lnTo>
                      <a:pt x="3513" y="0"/>
                    </a:lnTo>
                    <a:close/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59"/>
              <p:cNvSpPr/>
              <p:nvPr/>
            </p:nvSpPr>
            <p:spPr>
              <a:xfrm>
                <a:off x="2099588" y="3185775"/>
                <a:ext cx="57611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691" extrusionOk="0">
                    <a:moveTo>
                      <a:pt x="0" y="0"/>
                    </a:moveTo>
                    <a:lnTo>
                      <a:pt x="870" y="691"/>
                    </a:lnTo>
                    <a:cubicBezTo>
                      <a:pt x="917" y="631"/>
                      <a:pt x="929" y="584"/>
                      <a:pt x="893" y="524"/>
                    </a:cubicBezTo>
                    <a:cubicBezTo>
                      <a:pt x="667" y="238"/>
                      <a:pt x="322" y="119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59"/>
              <p:cNvSpPr/>
              <p:nvPr/>
            </p:nvSpPr>
            <p:spPr>
              <a:xfrm>
                <a:off x="2099588" y="3185775"/>
                <a:ext cx="57611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691" fill="none" extrusionOk="0">
                    <a:moveTo>
                      <a:pt x="0" y="0"/>
                    </a:moveTo>
                    <a:cubicBezTo>
                      <a:pt x="322" y="119"/>
                      <a:pt x="667" y="238"/>
                      <a:pt x="893" y="524"/>
                    </a:cubicBezTo>
                    <a:cubicBezTo>
                      <a:pt x="929" y="584"/>
                      <a:pt x="917" y="631"/>
                      <a:pt x="870" y="691"/>
                    </a:cubicBezTo>
                  </a:path>
                </a:pathLst>
              </a:custGeom>
              <a:noFill/>
              <a:ln w="90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59"/>
              <p:cNvSpPr/>
              <p:nvPr/>
            </p:nvSpPr>
            <p:spPr>
              <a:xfrm>
                <a:off x="2116562" y="3170288"/>
                <a:ext cx="64983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941" extrusionOk="0">
                    <a:moveTo>
                      <a:pt x="0" y="0"/>
                    </a:moveTo>
                    <a:lnTo>
                      <a:pt x="1000" y="941"/>
                    </a:lnTo>
                    <a:cubicBezTo>
                      <a:pt x="1000" y="941"/>
                      <a:pt x="1048" y="798"/>
                      <a:pt x="953" y="679"/>
                    </a:cubicBezTo>
                    <a:cubicBezTo>
                      <a:pt x="631" y="25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59"/>
              <p:cNvSpPr/>
              <p:nvPr/>
            </p:nvSpPr>
            <p:spPr>
              <a:xfrm>
                <a:off x="2116562" y="3170288"/>
                <a:ext cx="64983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941" fill="none" extrusionOk="0">
                    <a:moveTo>
                      <a:pt x="1000" y="941"/>
                    </a:moveTo>
                    <a:cubicBezTo>
                      <a:pt x="1000" y="941"/>
                      <a:pt x="1048" y="798"/>
                      <a:pt x="953" y="679"/>
                    </a:cubicBezTo>
                    <a:cubicBezTo>
                      <a:pt x="631" y="250"/>
                      <a:pt x="0" y="0"/>
                      <a:pt x="0" y="0"/>
                    </a:cubicBezTo>
                  </a:path>
                </a:pathLst>
              </a:custGeom>
              <a:noFill/>
              <a:ln w="90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59"/>
              <p:cNvSpPr/>
              <p:nvPr/>
            </p:nvSpPr>
            <p:spPr>
              <a:xfrm>
                <a:off x="1521312" y="2979987"/>
                <a:ext cx="59841" cy="27319"/>
              </a:xfrm>
              <a:custGeom>
                <a:avLst/>
                <a:gdLst/>
                <a:ahLst/>
                <a:cxnLst/>
                <a:rect l="l" t="t" r="r" b="b"/>
                <a:pathLst>
                  <a:path w="966" h="441" fill="none" extrusionOk="0">
                    <a:moveTo>
                      <a:pt x="965" y="60"/>
                    </a:moveTo>
                    <a:cubicBezTo>
                      <a:pt x="965" y="60"/>
                      <a:pt x="358" y="0"/>
                      <a:pt x="1" y="44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59"/>
              <p:cNvSpPr/>
              <p:nvPr/>
            </p:nvSpPr>
            <p:spPr>
              <a:xfrm>
                <a:off x="1398904" y="2513835"/>
                <a:ext cx="196993" cy="417526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6740" extrusionOk="0">
                    <a:moveTo>
                      <a:pt x="1" y="1"/>
                    </a:moveTo>
                    <a:lnTo>
                      <a:pt x="1370" y="6740"/>
                    </a:lnTo>
                    <a:lnTo>
                      <a:pt x="3179" y="6740"/>
                    </a:lnTo>
                    <a:cubicBezTo>
                      <a:pt x="3179" y="6740"/>
                      <a:pt x="2703" y="219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59"/>
              <p:cNvSpPr/>
              <p:nvPr/>
            </p:nvSpPr>
            <p:spPr>
              <a:xfrm>
                <a:off x="813256" y="2526472"/>
                <a:ext cx="305463" cy="414491"/>
              </a:xfrm>
              <a:custGeom>
                <a:avLst/>
                <a:gdLst/>
                <a:ahLst/>
                <a:cxnLst/>
                <a:rect l="l" t="t" r="r" b="b"/>
                <a:pathLst>
                  <a:path w="4931" h="6691" extrusionOk="0">
                    <a:moveTo>
                      <a:pt x="2931" y="0"/>
                    </a:moveTo>
                    <a:cubicBezTo>
                      <a:pt x="2773" y="0"/>
                      <a:pt x="2616" y="20"/>
                      <a:pt x="2466" y="59"/>
                    </a:cubicBezTo>
                    <a:cubicBezTo>
                      <a:pt x="2168" y="142"/>
                      <a:pt x="1906" y="297"/>
                      <a:pt x="1692" y="523"/>
                    </a:cubicBezTo>
                    <a:cubicBezTo>
                      <a:pt x="1334" y="928"/>
                      <a:pt x="1084" y="1547"/>
                      <a:pt x="977" y="2071"/>
                    </a:cubicBezTo>
                    <a:cubicBezTo>
                      <a:pt x="358" y="5166"/>
                      <a:pt x="1" y="6690"/>
                      <a:pt x="1" y="6690"/>
                    </a:cubicBezTo>
                    <a:lnTo>
                      <a:pt x="4930" y="6512"/>
                    </a:lnTo>
                    <a:cubicBezTo>
                      <a:pt x="4930" y="6512"/>
                      <a:pt x="4752" y="1940"/>
                      <a:pt x="4752" y="1928"/>
                    </a:cubicBezTo>
                    <a:cubicBezTo>
                      <a:pt x="4728" y="1487"/>
                      <a:pt x="4656" y="1059"/>
                      <a:pt x="4394" y="702"/>
                    </a:cubicBezTo>
                    <a:cubicBezTo>
                      <a:pt x="4069" y="246"/>
                      <a:pt x="3496" y="0"/>
                      <a:pt x="2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59"/>
              <p:cNvSpPr/>
              <p:nvPr/>
            </p:nvSpPr>
            <p:spPr>
              <a:xfrm>
                <a:off x="870061" y="2475614"/>
                <a:ext cx="702237" cy="927478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4972" extrusionOk="0">
                    <a:moveTo>
                      <a:pt x="5522" y="1"/>
                    </a:moveTo>
                    <a:cubicBezTo>
                      <a:pt x="4423" y="1"/>
                      <a:pt x="3069" y="203"/>
                      <a:pt x="1537" y="844"/>
                    </a:cubicBezTo>
                    <a:cubicBezTo>
                      <a:pt x="2882" y="3332"/>
                      <a:pt x="596" y="4606"/>
                      <a:pt x="596" y="4606"/>
                    </a:cubicBezTo>
                    <a:lnTo>
                      <a:pt x="870" y="12607"/>
                    </a:lnTo>
                    <a:cubicBezTo>
                      <a:pt x="870" y="12607"/>
                      <a:pt x="1" y="13726"/>
                      <a:pt x="1060" y="14524"/>
                    </a:cubicBezTo>
                    <a:cubicBezTo>
                      <a:pt x="1464" y="14833"/>
                      <a:pt x="2908" y="14971"/>
                      <a:pt x="4555" y="14971"/>
                    </a:cubicBezTo>
                    <a:cubicBezTo>
                      <a:pt x="7034" y="14971"/>
                      <a:pt x="9975" y="14658"/>
                      <a:pt x="10526" y="14143"/>
                    </a:cubicBezTo>
                    <a:cubicBezTo>
                      <a:pt x="11335" y="13441"/>
                      <a:pt x="10383" y="11774"/>
                      <a:pt x="10383" y="11774"/>
                    </a:cubicBezTo>
                    <a:cubicBezTo>
                      <a:pt x="10383" y="11774"/>
                      <a:pt x="10097" y="5511"/>
                      <a:pt x="9621" y="3189"/>
                    </a:cubicBezTo>
                    <a:cubicBezTo>
                      <a:pt x="9145" y="880"/>
                      <a:pt x="8538" y="594"/>
                      <a:pt x="8538" y="594"/>
                    </a:cubicBezTo>
                    <a:cubicBezTo>
                      <a:pt x="8538" y="594"/>
                      <a:pt x="7403" y="1"/>
                      <a:pt x="5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59"/>
              <p:cNvSpPr/>
              <p:nvPr/>
            </p:nvSpPr>
            <p:spPr>
              <a:xfrm>
                <a:off x="942354" y="3258067"/>
                <a:ext cx="108470" cy="5947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96" fill="none" extrusionOk="0">
                    <a:moveTo>
                      <a:pt x="1" y="0"/>
                    </a:moveTo>
                    <a:cubicBezTo>
                      <a:pt x="1" y="0"/>
                      <a:pt x="798" y="95"/>
                      <a:pt x="1751" y="0"/>
                    </a:cubicBezTo>
                  </a:path>
                </a:pathLst>
              </a:custGeom>
              <a:noFill/>
              <a:ln w="150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59"/>
              <p:cNvSpPr/>
              <p:nvPr/>
            </p:nvSpPr>
            <p:spPr>
              <a:xfrm>
                <a:off x="1096478" y="2706366"/>
                <a:ext cx="22239" cy="224993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32" fill="none" extrusionOk="0">
                    <a:moveTo>
                      <a:pt x="358" y="0"/>
                    </a:moveTo>
                    <a:lnTo>
                      <a:pt x="358" y="3632"/>
                    </a:lnTo>
                    <a:lnTo>
                      <a:pt x="1" y="363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59"/>
              <p:cNvSpPr/>
              <p:nvPr/>
            </p:nvSpPr>
            <p:spPr>
              <a:xfrm>
                <a:off x="874522" y="2931296"/>
                <a:ext cx="848247" cy="303791"/>
              </a:xfrm>
              <a:custGeom>
                <a:avLst/>
                <a:gdLst/>
                <a:ahLst/>
                <a:cxnLst/>
                <a:rect l="l" t="t" r="r" b="b"/>
                <a:pathLst>
                  <a:path w="13693" h="4904" extrusionOk="0">
                    <a:moveTo>
                      <a:pt x="3596" y="1"/>
                    </a:moveTo>
                    <a:lnTo>
                      <a:pt x="84" y="108"/>
                    </a:lnTo>
                    <a:cubicBezTo>
                      <a:pt x="48" y="108"/>
                      <a:pt x="24" y="370"/>
                      <a:pt x="24" y="429"/>
                    </a:cubicBezTo>
                    <a:cubicBezTo>
                      <a:pt x="0" y="822"/>
                      <a:pt x="0" y="1227"/>
                      <a:pt x="24" y="1608"/>
                    </a:cubicBezTo>
                    <a:cubicBezTo>
                      <a:pt x="36" y="1858"/>
                      <a:pt x="36" y="2096"/>
                      <a:pt x="60" y="2358"/>
                    </a:cubicBezTo>
                    <a:cubicBezTo>
                      <a:pt x="95" y="2727"/>
                      <a:pt x="60" y="3049"/>
                      <a:pt x="345" y="3334"/>
                    </a:cubicBezTo>
                    <a:cubicBezTo>
                      <a:pt x="703" y="3680"/>
                      <a:pt x="1179" y="3846"/>
                      <a:pt x="1643" y="4001"/>
                    </a:cubicBezTo>
                    <a:cubicBezTo>
                      <a:pt x="2143" y="4180"/>
                      <a:pt x="2667" y="4323"/>
                      <a:pt x="3203" y="4442"/>
                    </a:cubicBezTo>
                    <a:cubicBezTo>
                      <a:pt x="4500" y="4727"/>
                      <a:pt x="5824" y="4855"/>
                      <a:pt x="7150" y="4855"/>
                    </a:cubicBezTo>
                    <a:cubicBezTo>
                      <a:pt x="7541" y="4855"/>
                      <a:pt x="7932" y="4844"/>
                      <a:pt x="8323" y="4823"/>
                    </a:cubicBezTo>
                    <a:cubicBezTo>
                      <a:pt x="8918" y="4799"/>
                      <a:pt x="9501" y="4739"/>
                      <a:pt x="10085" y="4656"/>
                    </a:cubicBezTo>
                    <a:cubicBezTo>
                      <a:pt x="10275" y="4692"/>
                      <a:pt x="10442" y="4739"/>
                      <a:pt x="10561" y="4775"/>
                    </a:cubicBezTo>
                    <a:cubicBezTo>
                      <a:pt x="10628" y="4803"/>
                      <a:pt x="10734" y="4819"/>
                      <a:pt x="10858" y="4819"/>
                    </a:cubicBezTo>
                    <a:cubicBezTo>
                      <a:pt x="11106" y="4819"/>
                      <a:pt x="11426" y="4755"/>
                      <a:pt x="11656" y="4596"/>
                    </a:cubicBezTo>
                    <a:cubicBezTo>
                      <a:pt x="11656" y="4596"/>
                      <a:pt x="11715" y="4570"/>
                      <a:pt x="11835" y="4570"/>
                    </a:cubicBezTo>
                    <a:cubicBezTo>
                      <a:pt x="11895" y="4570"/>
                      <a:pt x="11970" y="4577"/>
                      <a:pt x="12061" y="4596"/>
                    </a:cubicBezTo>
                    <a:cubicBezTo>
                      <a:pt x="12264" y="4644"/>
                      <a:pt x="12490" y="4751"/>
                      <a:pt x="12716" y="4882"/>
                    </a:cubicBezTo>
                    <a:cubicBezTo>
                      <a:pt x="12737" y="4894"/>
                      <a:pt x="12758" y="4899"/>
                      <a:pt x="12777" y="4899"/>
                    </a:cubicBezTo>
                    <a:cubicBezTo>
                      <a:pt x="12853" y="4899"/>
                      <a:pt x="12907" y="4823"/>
                      <a:pt x="12907" y="4823"/>
                    </a:cubicBezTo>
                    <a:cubicBezTo>
                      <a:pt x="12907" y="4823"/>
                      <a:pt x="13033" y="4904"/>
                      <a:pt x="13148" y="4904"/>
                    </a:cubicBezTo>
                    <a:cubicBezTo>
                      <a:pt x="13209" y="4904"/>
                      <a:pt x="13266" y="4881"/>
                      <a:pt x="13299" y="4811"/>
                    </a:cubicBezTo>
                    <a:cubicBezTo>
                      <a:pt x="13299" y="4811"/>
                      <a:pt x="13389" y="4860"/>
                      <a:pt x="13483" y="4860"/>
                    </a:cubicBezTo>
                    <a:cubicBezTo>
                      <a:pt x="13549" y="4860"/>
                      <a:pt x="13617" y="4835"/>
                      <a:pt x="13657" y="4751"/>
                    </a:cubicBezTo>
                    <a:cubicBezTo>
                      <a:pt x="13692" y="4644"/>
                      <a:pt x="13573" y="4513"/>
                      <a:pt x="13514" y="4453"/>
                    </a:cubicBezTo>
                    <a:cubicBezTo>
                      <a:pt x="13383" y="4299"/>
                      <a:pt x="13240" y="4168"/>
                      <a:pt x="13073" y="4049"/>
                    </a:cubicBezTo>
                    <a:cubicBezTo>
                      <a:pt x="12776" y="3811"/>
                      <a:pt x="12478" y="3620"/>
                      <a:pt x="12156" y="3489"/>
                    </a:cubicBezTo>
                    <a:cubicBezTo>
                      <a:pt x="12049" y="3441"/>
                      <a:pt x="11942" y="3394"/>
                      <a:pt x="11823" y="3370"/>
                    </a:cubicBezTo>
                    <a:cubicBezTo>
                      <a:pt x="11502" y="3275"/>
                      <a:pt x="10942" y="3251"/>
                      <a:pt x="10621" y="3168"/>
                    </a:cubicBezTo>
                    <a:cubicBezTo>
                      <a:pt x="9168" y="2870"/>
                      <a:pt x="8001" y="2656"/>
                      <a:pt x="6596" y="2179"/>
                    </a:cubicBezTo>
                    <a:cubicBezTo>
                      <a:pt x="5668" y="1858"/>
                      <a:pt x="4703" y="1548"/>
                      <a:pt x="3774" y="1239"/>
                    </a:cubicBezTo>
                    <a:cubicBezTo>
                      <a:pt x="3679" y="1203"/>
                      <a:pt x="3620" y="1132"/>
                      <a:pt x="3608" y="1048"/>
                    </a:cubicBezTo>
                    <a:lnTo>
                      <a:pt x="3596" y="1"/>
                    </a:lnTo>
                    <a:close/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59"/>
              <p:cNvSpPr/>
              <p:nvPr/>
            </p:nvSpPr>
            <p:spPr>
              <a:xfrm>
                <a:off x="1617949" y="3185775"/>
                <a:ext cx="58355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42" h="691" extrusionOk="0">
                    <a:moveTo>
                      <a:pt x="1" y="0"/>
                    </a:moveTo>
                    <a:lnTo>
                      <a:pt x="882" y="691"/>
                    </a:lnTo>
                    <a:cubicBezTo>
                      <a:pt x="929" y="631"/>
                      <a:pt x="941" y="584"/>
                      <a:pt x="894" y="524"/>
                    </a:cubicBezTo>
                    <a:cubicBezTo>
                      <a:pt x="667" y="238"/>
                      <a:pt x="334" y="119"/>
                      <a:pt x="1" y="0"/>
                    </a:cubicBezTo>
                    <a:close/>
                  </a:path>
                </a:pathLst>
              </a:custGeom>
              <a:solidFill>
                <a:srgbClr val="E58B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59"/>
              <p:cNvSpPr/>
              <p:nvPr/>
            </p:nvSpPr>
            <p:spPr>
              <a:xfrm>
                <a:off x="1617949" y="3185775"/>
                <a:ext cx="58355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42" h="691" fill="none" extrusionOk="0">
                    <a:moveTo>
                      <a:pt x="1" y="0"/>
                    </a:moveTo>
                    <a:cubicBezTo>
                      <a:pt x="334" y="119"/>
                      <a:pt x="667" y="238"/>
                      <a:pt x="894" y="524"/>
                    </a:cubicBezTo>
                    <a:cubicBezTo>
                      <a:pt x="941" y="584"/>
                      <a:pt x="929" y="631"/>
                      <a:pt x="882" y="691"/>
                    </a:cubicBezTo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59"/>
              <p:cNvSpPr/>
              <p:nvPr/>
            </p:nvSpPr>
            <p:spPr>
              <a:xfrm>
                <a:off x="1634923" y="3170288"/>
                <a:ext cx="64240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941" extrusionOk="0">
                    <a:moveTo>
                      <a:pt x="1" y="0"/>
                    </a:moveTo>
                    <a:lnTo>
                      <a:pt x="989" y="941"/>
                    </a:lnTo>
                    <a:cubicBezTo>
                      <a:pt x="989" y="941"/>
                      <a:pt x="1036" y="798"/>
                      <a:pt x="953" y="679"/>
                    </a:cubicBezTo>
                    <a:cubicBezTo>
                      <a:pt x="620" y="25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58B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59"/>
              <p:cNvSpPr/>
              <p:nvPr/>
            </p:nvSpPr>
            <p:spPr>
              <a:xfrm>
                <a:off x="1634923" y="3170288"/>
                <a:ext cx="64240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941" fill="none" extrusionOk="0">
                    <a:moveTo>
                      <a:pt x="989" y="941"/>
                    </a:moveTo>
                    <a:cubicBezTo>
                      <a:pt x="989" y="941"/>
                      <a:pt x="1036" y="798"/>
                      <a:pt x="953" y="679"/>
                    </a:cubicBezTo>
                    <a:cubicBezTo>
                      <a:pt x="620" y="250"/>
                      <a:pt x="1" y="0"/>
                      <a:pt x="1" y="0"/>
                    </a:cubicBezTo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59"/>
              <p:cNvSpPr/>
              <p:nvPr/>
            </p:nvSpPr>
            <p:spPr>
              <a:xfrm>
                <a:off x="873778" y="2931296"/>
                <a:ext cx="222763" cy="31779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513" extrusionOk="0">
                    <a:moveTo>
                      <a:pt x="3596" y="1"/>
                    </a:moveTo>
                    <a:lnTo>
                      <a:pt x="24" y="132"/>
                    </a:lnTo>
                    <a:lnTo>
                      <a:pt x="0" y="513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59"/>
              <p:cNvSpPr/>
              <p:nvPr/>
            </p:nvSpPr>
            <p:spPr>
              <a:xfrm>
                <a:off x="1024248" y="2999872"/>
                <a:ext cx="74523" cy="15549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251" fill="none" extrusionOk="0">
                    <a:moveTo>
                      <a:pt x="1203" y="1"/>
                    </a:moveTo>
                    <a:cubicBezTo>
                      <a:pt x="1203" y="1"/>
                      <a:pt x="369" y="13"/>
                      <a:pt x="0" y="25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59"/>
              <p:cNvSpPr/>
              <p:nvPr/>
            </p:nvSpPr>
            <p:spPr>
              <a:xfrm>
                <a:off x="1417364" y="2603844"/>
                <a:ext cx="78240" cy="327516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287" fill="none" extrusionOk="0">
                    <a:moveTo>
                      <a:pt x="1262" y="5287"/>
                    </a:moveTo>
                    <a:cubicBezTo>
                      <a:pt x="1262" y="5287"/>
                      <a:pt x="965" y="1477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59"/>
              <p:cNvSpPr/>
              <p:nvPr/>
            </p:nvSpPr>
            <p:spPr>
              <a:xfrm>
                <a:off x="1185744" y="2476976"/>
                <a:ext cx="113674" cy="52408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846" fill="none" extrusionOk="0">
                    <a:moveTo>
                      <a:pt x="1834" y="107"/>
                    </a:moveTo>
                    <a:cubicBezTo>
                      <a:pt x="1775" y="560"/>
                      <a:pt x="1715" y="846"/>
                      <a:pt x="1203" y="846"/>
                    </a:cubicBezTo>
                    <a:lnTo>
                      <a:pt x="1025" y="846"/>
                    </a:lnTo>
                    <a:cubicBezTo>
                      <a:pt x="524" y="846"/>
                      <a:pt x="1" y="488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59"/>
              <p:cNvSpPr/>
              <p:nvPr/>
            </p:nvSpPr>
            <p:spPr>
              <a:xfrm>
                <a:off x="1082478" y="2237985"/>
                <a:ext cx="130647" cy="155674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513" extrusionOk="0">
                    <a:moveTo>
                      <a:pt x="1620" y="1"/>
                    </a:moveTo>
                    <a:cubicBezTo>
                      <a:pt x="1620" y="1"/>
                      <a:pt x="1" y="1537"/>
                      <a:pt x="1930" y="2513"/>
                    </a:cubicBezTo>
                    <a:lnTo>
                      <a:pt x="2108" y="1156"/>
                    </a:lnTo>
                    <a:lnTo>
                      <a:pt x="20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59"/>
              <p:cNvSpPr/>
              <p:nvPr/>
            </p:nvSpPr>
            <p:spPr>
              <a:xfrm>
                <a:off x="1173974" y="2218843"/>
                <a:ext cx="220533" cy="293569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739" extrusionOk="0">
                    <a:moveTo>
                      <a:pt x="3227" y="0"/>
                    </a:moveTo>
                    <a:lnTo>
                      <a:pt x="572" y="107"/>
                    </a:lnTo>
                    <a:lnTo>
                      <a:pt x="631" y="1441"/>
                    </a:lnTo>
                    <a:cubicBezTo>
                      <a:pt x="567" y="1334"/>
                      <a:pt x="454" y="1197"/>
                      <a:pt x="267" y="1197"/>
                    </a:cubicBezTo>
                    <a:cubicBezTo>
                      <a:pt x="247" y="1197"/>
                      <a:pt x="225" y="1199"/>
                      <a:pt x="203" y="1203"/>
                    </a:cubicBezTo>
                    <a:cubicBezTo>
                      <a:pt x="24" y="1238"/>
                      <a:pt x="0" y="1393"/>
                      <a:pt x="24" y="1536"/>
                    </a:cubicBezTo>
                    <a:cubicBezTo>
                      <a:pt x="36" y="1691"/>
                      <a:pt x="119" y="1858"/>
                      <a:pt x="214" y="1988"/>
                    </a:cubicBezTo>
                    <a:cubicBezTo>
                      <a:pt x="298" y="2084"/>
                      <a:pt x="369" y="2167"/>
                      <a:pt x="476" y="2262"/>
                    </a:cubicBezTo>
                    <a:lnTo>
                      <a:pt x="476" y="4096"/>
                    </a:lnTo>
                    <a:cubicBezTo>
                      <a:pt x="476" y="4441"/>
                      <a:pt x="845" y="4739"/>
                      <a:pt x="1203" y="4739"/>
                    </a:cubicBezTo>
                    <a:lnTo>
                      <a:pt x="1322" y="4739"/>
                    </a:lnTo>
                    <a:cubicBezTo>
                      <a:pt x="1679" y="4739"/>
                      <a:pt x="1762" y="4441"/>
                      <a:pt x="1762" y="4096"/>
                    </a:cubicBezTo>
                    <a:lnTo>
                      <a:pt x="1762" y="3822"/>
                    </a:lnTo>
                    <a:cubicBezTo>
                      <a:pt x="1846" y="3846"/>
                      <a:pt x="1881" y="3870"/>
                      <a:pt x="1881" y="3870"/>
                    </a:cubicBezTo>
                    <a:cubicBezTo>
                      <a:pt x="1881" y="3870"/>
                      <a:pt x="2131" y="3943"/>
                      <a:pt x="2435" y="3943"/>
                    </a:cubicBezTo>
                    <a:cubicBezTo>
                      <a:pt x="2927" y="3943"/>
                      <a:pt x="3559" y="3751"/>
                      <a:pt x="3501" y="2750"/>
                    </a:cubicBezTo>
                    <a:cubicBezTo>
                      <a:pt x="3417" y="1131"/>
                      <a:pt x="3227" y="0"/>
                      <a:pt x="3227" y="0"/>
                    </a:cubicBezTo>
                    <a:close/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59"/>
              <p:cNvSpPr/>
              <p:nvPr/>
            </p:nvSpPr>
            <p:spPr>
              <a:xfrm>
                <a:off x="1187231" y="2303649"/>
                <a:ext cx="19947" cy="3692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96" extrusionOk="0">
                    <a:moveTo>
                      <a:pt x="0" y="0"/>
                    </a:moveTo>
                    <a:lnTo>
                      <a:pt x="298" y="596"/>
                    </a:lnTo>
                    <a:cubicBezTo>
                      <a:pt x="322" y="7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59"/>
              <p:cNvSpPr/>
              <p:nvPr/>
            </p:nvSpPr>
            <p:spPr>
              <a:xfrm>
                <a:off x="1187231" y="2303649"/>
                <a:ext cx="19947" cy="3692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96" fill="none" extrusionOk="0">
                    <a:moveTo>
                      <a:pt x="0" y="0"/>
                    </a:moveTo>
                    <a:cubicBezTo>
                      <a:pt x="0" y="0"/>
                      <a:pt x="322" y="72"/>
                      <a:pt x="298" y="5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59"/>
              <p:cNvSpPr/>
              <p:nvPr/>
            </p:nvSpPr>
            <p:spPr>
              <a:xfrm>
                <a:off x="1187231" y="2315419"/>
                <a:ext cx="13319" cy="2223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359" extrusionOk="0">
                    <a:moveTo>
                      <a:pt x="215" y="1"/>
                    </a:moveTo>
                    <a:cubicBezTo>
                      <a:pt x="215" y="1"/>
                      <a:pt x="0" y="72"/>
                      <a:pt x="155" y="358"/>
                    </a:cubicBez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59"/>
              <p:cNvSpPr/>
              <p:nvPr/>
            </p:nvSpPr>
            <p:spPr>
              <a:xfrm>
                <a:off x="1187231" y="2315419"/>
                <a:ext cx="13319" cy="2223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359" fill="none" extrusionOk="0">
                    <a:moveTo>
                      <a:pt x="215" y="1"/>
                    </a:moveTo>
                    <a:cubicBezTo>
                      <a:pt x="215" y="1"/>
                      <a:pt x="0" y="72"/>
                      <a:pt x="155" y="35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59"/>
              <p:cNvSpPr/>
              <p:nvPr/>
            </p:nvSpPr>
            <p:spPr>
              <a:xfrm>
                <a:off x="1306727" y="2300675"/>
                <a:ext cx="11089" cy="185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99" extrusionOk="0">
                    <a:moveTo>
                      <a:pt x="84" y="1"/>
                    </a:moveTo>
                    <a:cubicBezTo>
                      <a:pt x="24" y="1"/>
                      <a:pt x="0" y="60"/>
                      <a:pt x="0" y="144"/>
                    </a:cubicBezTo>
                    <a:cubicBezTo>
                      <a:pt x="0" y="227"/>
                      <a:pt x="36" y="298"/>
                      <a:pt x="84" y="298"/>
                    </a:cubicBezTo>
                    <a:cubicBezTo>
                      <a:pt x="131" y="298"/>
                      <a:pt x="179" y="239"/>
                      <a:pt x="179" y="144"/>
                    </a:cubicBezTo>
                    <a:cubicBezTo>
                      <a:pt x="179" y="60"/>
                      <a:pt x="13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59"/>
              <p:cNvSpPr/>
              <p:nvPr/>
            </p:nvSpPr>
            <p:spPr>
              <a:xfrm>
                <a:off x="1362046" y="2300675"/>
                <a:ext cx="11089" cy="185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99" extrusionOk="0">
                    <a:moveTo>
                      <a:pt x="84" y="1"/>
                    </a:moveTo>
                    <a:cubicBezTo>
                      <a:pt x="36" y="1"/>
                      <a:pt x="0" y="60"/>
                      <a:pt x="0" y="144"/>
                    </a:cubicBezTo>
                    <a:cubicBezTo>
                      <a:pt x="0" y="227"/>
                      <a:pt x="36" y="298"/>
                      <a:pt x="84" y="298"/>
                    </a:cubicBezTo>
                    <a:cubicBezTo>
                      <a:pt x="131" y="298"/>
                      <a:pt x="179" y="239"/>
                      <a:pt x="179" y="144"/>
                    </a:cubicBezTo>
                    <a:cubicBezTo>
                      <a:pt x="179" y="60"/>
                      <a:pt x="13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59"/>
              <p:cNvSpPr/>
              <p:nvPr/>
            </p:nvSpPr>
            <p:spPr>
              <a:xfrm>
                <a:off x="1339930" y="2318392"/>
                <a:ext cx="25832" cy="4138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668" fill="none" extrusionOk="0">
                    <a:moveTo>
                      <a:pt x="0" y="524"/>
                    </a:moveTo>
                    <a:cubicBezTo>
                      <a:pt x="0" y="524"/>
                      <a:pt x="417" y="667"/>
                      <a:pt x="274" y="346"/>
                    </a:cubicBezTo>
                    <a:cubicBezTo>
                      <a:pt x="167" y="72"/>
                      <a:pt x="131" y="0"/>
                      <a:pt x="13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59"/>
              <p:cNvSpPr/>
              <p:nvPr/>
            </p:nvSpPr>
            <p:spPr>
              <a:xfrm>
                <a:off x="1295638" y="2287790"/>
                <a:ext cx="26637" cy="780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26" extrusionOk="0">
                    <a:moveTo>
                      <a:pt x="249" y="0"/>
                    </a:moveTo>
                    <a:cubicBezTo>
                      <a:pt x="152" y="0"/>
                      <a:pt x="60" y="46"/>
                      <a:pt x="1" y="125"/>
                    </a:cubicBezTo>
                    <a:cubicBezTo>
                      <a:pt x="120" y="125"/>
                      <a:pt x="322" y="78"/>
                      <a:pt x="429" y="66"/>
                    </a:cubicBezTo>
                    <a:cubicBezTo>
                      <a:pt x="429" y="30"/>
                      <a:pt x="334" y="6"/>
                      <a:pt x="310" y="6"/>
                    </a:cubicBezTo>
                    <a:cubicBezTo>
                      <a:pt x="290" y="2"/>
                      <a:pt x="269" y="0"/>
                      <a:pt x="2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59"/>
              <p:cNvSpPr/>
              <p:nvPr/>
            </p:nvSpPr>
            <p:spPr>
              <a:xfrm>
                <a:off x="1354674" y="2287480"/>
                <a:ext cx="27319" cy="811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131" extrusionOk="0">
                    <a:moveTo>
                      <a:pt x="177" y="1"/>
                    </a:moveTo>
                    <a:cubicBezTo>
                      <a:pt x="114" y="1"/>
                      <a:pt x="50" y="16"/>
                      <a:pt x="0" y="47"/>
                    </a:cubicBezTo>
                    <a:cubicBezTo>
                      <a:pt x="95" y="83"/>
                      <a:pt x="310" y="130"/>
                      <a:pt x="441" y="130"/>
                    </a:cubicBezTo>
                    <a:cubicBezTo>
                      <a:pt x="441" y="95"/>
                      <a:pt x="357" y="47"/>
                      <a:pt x="334" y="35"/>
                    </a:cubicBezTo>
                    <a:cubicBezTo>
                      <a:pt x="289" y="13"/>
                      <a:pt x="233" y="1"/>
                      <a:pt x="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59"/>
              <p:cNvSpPr/>
              <p:nvPr/>
            </p:nvSpPr>
            <p:spPr>
              <a:xfrm>
                <a:off x="1200487" y="2225471"/>
                <a:ext cx="199967" cy="239427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865" extrusionOk="0">
                    <a:moveTo>
                      <a:pt x="537" y="0"/>
                    </a:moveTo>
                    <a:lnTo>
                      <a:pt x="1" y="96"/>
                    </a:lnTo>
                    <a:lnTo>
                      <a:pt x="203" y="1346"/>
                    </a:lnTo>
                    <a:cubicBezTo>
                      <a:pt x="179" y="1751"/>
                      <a:pt x="203" y="2167"/>
                      <a:pt x="298" y="2548"/>
                    </a:cubicBezTo>
                    <a:cubicBezTo>
                      <a:pt x="382" y="2894"/>
                      <a:pt x="537" y="3227"/>
                      <a:pt x="846" y="3429"/>
                    </a:cubicBezTo>
                    <a:cubicBezTo>
                      <a:pt x="1187" y="3666"/>
                      <a:pt x="1588" y="3865"/>
                      <a:pt x="2007" y="3865"/>
                    </a:cubicBezTo>
                    <a:cubicBezTo>
                      <a:pt x="2115" y="3865"/>
                      <a:pt x="2224" y="3852"/>
                      <a:pt x="2334" y="3822"/>
                    </a:cubicBezTo>
                    <a:cubicBezTo>
                      <a:pt x="3227" y="3584"/>
                      <a:pt x="3084" y="2655"/>
                      <a:pt x="3084" y="2655"/>
                    </a:cubicBezTo>
                    <a:lnTo>
                      <a:pt x="3049" y="2167"/>
                    </a:lnTo>
                    <a:cubicBezTo>
                      <a:pt x="2983" y="2091"/>
                      <a:pt x="2902" y="2064"/>
                      <a:pt x="2819" y="2064"/>
                    </a:cubicBezTo>
                    <a:cubicBezTo>
                      <a:pt x="2616" y="2064"/>
                      <a:pt x="2406" y="2227"/>
                      <a:pt x="2406" y="2227"/>
                    </a:cubicBezTo>
                    <a:cubicBezTo>
                      <a:pt x="2406" y="2227"/>
                      <a:pt x="2152" y="2077"/>
                      <a:pt x="1949" y="2077"/>
                    </a:cubicBezTo>
                    <a:cubicBezTo>
                      <a:pt x="1844" y="2077"/>
                      <a:pt x="1752" y="2117"/>
                      <a:pt x="1715" y="2239"/>
                    </a:cubicBezTo>
                    <a:cubicBezTo>
                      <a:pt x="1647" y="2445"/>
                      <a:pt x="1510" y="2488"/>
                      <a:pt x="1408" y="2488"/>
                    </a:cubicBezTo>
                    <a:cubicBezTo>
                      <a:pt x="1332" y="2488"/>
                      <a:pt x="1275" y="2465"/>
                      <a:pt x="1275" y="2465"/>
                    </a:cubicBezTo>
                    <a:cubicBezTo>
                      <a:pt x="667" y="2298"/>
                      <a:pt x="560" y="1572"/>
                      <a:pt x="560" y="1572"/>
                    </a:cubicBez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59"/>
              <p:cNvSpPr/>
              <p:nvPr/>
            </p:nvSpPr>
            <p:spPr>
              <a:xfrm>
                <a:off x="1319240" y="2374454"/>
                <a:ext cx="29549" cy="22921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70" fill="none" extrusionOk="0">
                    <a:moveTo>
                      <a:pt x="1" y="0"/>
                    </a:moveTo>
                    <a:cubicBezTo>
                      <a:pt x="1" y="0"/>
                      <a:pt x="191" y="369"/>
                      <a:pt x="477" y="96"/>
                    </a:cubicBezTo>
                  </a:path>
                </a:pathLst>
              </a:custGeom>
              <a:noFill/>
              <a:ln w="9525" cap="flat" cmpd="sng">
                <a:solidFill>
                  <a:srgbClr val="E58B4A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59"/>
              <p:cNvSpPr/>
              <p:nvPr/>
            </p:nvSpPr>
            <p:spPr>
              <a:xfrm>
                <a:off x="1175399" y="2159250"/>
                <a:ext cx="216940" cy="78054"/>
              </a:xfrm>
              <a:custGeom>
                <a:avLst/>
                <a:gdLst/>
                <a:ahLst/>
                <a:cxnLst/>
                <a:rect l="l" t="t" r="r" b="b"/>
                <a:pathLst>
                  <a:path w="3502" h="1260" extrusionOk="0">
                    <a:moveTo>
                      <a:pt x="2603" y="0"/>
                    </a:moveTo>
                    <a:cubicBezTo>
                      <a:pt x="2525" y="0"/>
                      <a:pt x="2447" y="11"/>
                      <a:pt x="2370" y="33"/>
                    </a:cubicBezTo>
                    <a:cubicBezTo>
                      <a:pt x="1858" y="176"/>
                      <a:pt x="465" y="534"/>
                      <a:pt x="251" y="748"/>
                    </a:cubicBezTo>
                    <a:cubicBezTo>
                      <a:pt x="1" y="1034"/>
                      <a:pt x="132" y="1260"/>
                      <a:pt x="132" y="1260"/>
                    </a:cubicBezTo>
                    <a:lnTo>
                      <a:pt x="953" y="1260"/>
                    </a:lnTo>
                    <a:lnTo>
                      <a:pt x="3228" y="1188"/>
                    </a:lnTo>
                    <a:cubicBezTo>
                      <a:pt x="3501" y="510"/>
                      <a:pt x="3228" y="212"/>
                      <a:pt x="2977" y="81"/>
                    </a:cubicBezTo>
                    <a:cubicBezTo>
                      <a:pt x="2859" y="29"/>
                      <a:pt x="2731" y="0"/>
                      <a:pt x="2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59"/>
              <p:cNvSpPr/>
              <p:nvPr/>
            </p:nvSpPr>
            <p:spPr>
              <a:xfrm>
                <a:off x="1119399" y="2189852"/>
                <a:ext cx="81647" cy="69691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1125" extrusionOk="0">
                    <a:moveTo>
                      <a:pt x="630" y="1"/>
                    </a:moveTo>
                    <a:cubicBezTo>
                      <a:pt x="450" y="1"/>
                      <a:pt x="251" y="116"/>
                      <a:pt x="131" y="301"/>
                    </a:cubicBezTo>
                    <a:cubicBezTo>
                      <a:pt x="12" y="516"/>
                      <a:pt x="0" y="730"/>
                      <a:pt x="83" y="897"/>
                    </a:cubicBezTo>
                    <a:cubicBezTo>
                      <a:pt x="119" y="944"/>
                      <a:pt x="167" y="992"/>
                      <a:pt x="202" y="1016"/>
                    </a:cubicBezTo>
                    <a:cubicBezTo>
                      <a:pt x="238" y="1028"/>
                      <a:pt x="250" y="1052"/>
                      <a:pt x="286" y="1052"/>
                    </a:cubicBezTo>
                    <a:cubicBezTo>
                      <a:pt x="369" y="1090"/>
                      <a:pt x="483" y="1125"/>
                      <a:pt x="631" y="1125"/>
                    </a:cubicBezTo>
                    <a:cubicBezTo>
                      <a:pt x="757" y="1125"/>
                      <a:pt x="908" y="1099"/>
                      <a:pt x="1084" y="1028"/>
                    </a:cubicBezTo>
                    <a:cubicBezTo>
                      <a:pt x="1084" y="1028"/>
                      <a:pt x="1084" y="1028"/>
                      <a:pt x="1084" y="1028"/>
                    </a:cubicBezTo>
                    <a:cubicBezTo>
                      <a:pt x="1100" y="1028"/>
                      <a:pt x="1317" y="429"/>
                      <a:pt x="881" y="111"/>
                    </a:cubicBezTo>
                    <a:cubicBezTo>
                      <a:pt x="857" y="75"/>
                      <a:pt x="833" y="63"/>
                      <a:pt x="798" y="51"/>
                    </a:cubicBezTo>
                    <a:cubicBezTo>
                      <a:pt x="774" y="40"/>
                      <a:pt x="726" y="16"/>
                      <a:pt x="679" y="4"/>
                    </a:cubicBezTo>
                    <a:cubicBezTo>
                      <a:pt x="663" y="2"/>
                      <a:pt x="646" y="1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59"/>
              <p:cNvSpPr/>
              <p:nvPr/>
            </p:nvSpPr>
            <p:spPr>
              <a:xfrm>
                <a:off x="1654126" y="2447490"/>
                <a:ext cx="941168" cy="626227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10109" extrusionOk="0">
                    <a:moveTo>
                      <a:pt x="1357" y="0"/>
                    </a:moveTo>
                    <a:cubicBezTo>
                      <a:pt x="1072" y="0"/>
                      <a:pt x="822" y="226"/>
                      <a:pt x="798" y="500"/>
                    </a:cubicBezTo>
                    <a:lnTo>
                      <a:pt x="24" y="9596"/>
                    </a:lnTo>
                    <a:cubicBezTo>
                      <a:pt x="0" y="9882"/>
                      <a:pt x="202" y="10108"/>
                      <a:pt x="488" y="10108"/>
                    </a:cubicBezTo>
                    <a:lnTo>
                      <a:pt x="13835" y="10108"/>
                    </a:lnTo>
                    <a:cubicBezTo>
                      <a:pt x="14121" y="10108"/>
                      <a:pt x="14371" y="9882"/>
                      <a:pt x="14395" y="9596"/>
                    </a:cubicBezTo>
                    <a:lnTo>
                      <a:pt x="15169" y="500"/>
                    </a:lnTo>
                    <a:cubicBezTo>
                      <a:pt x="15192" y="226"/>
                      <a:pt x="14990" y="0"/>
                      <a:pt x="147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59"/>
              <p:cNvSpPr/>
              <p:nvPr/>
            </p:nvSpPr>
            <p:spPr>
              <a:xfrm>
                <a:off x="1698357" y="2447490"/>
                <a:ext cx="941168" cy="626227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10109" extrusionOk="0">
                    <a:moveTo>
                      <a:pt x="1358" y="0"/>
                    </a:moveTo>
                    <a:cubicBezTo>
                      <a:pt x="1072" y="0"/>
                      <a:pt x="822" y="226"/>
                      <a:pt x="798" y="500"/>
                    </a:cubicBezTo>
                    <a:lnTo>
                      <a:pt x="24" y="9596"/>
                    </a:lnTo>
                    <a:cubicBezTo>
                      <a:pt x="0" y="9882"/>
                      <a:pt x="203" y="10108"/>
                      <a:pt x="489" y="10108"/>
                    </a:cubicBezTo>
                    <a:lnTo>
                      <a:pt x="13836" y="10108"/>
                    </a:lnTo>
                    <a:cubicBezTo>
                      <a:pt x="14121" y="10108"/>
                      <a:pt x="14371" y="9882"/>
                      <a:pt x="14395" y="9596"/>
                    </a:cubicBezTo>
                    <a:lnTo>
                      <a:pt x="15169" y="500"/>
                    </a:lnTo>
                    <a:cubicBezTo>
                      <a:pt x="15193" y="226"/>
                      <a:pt x="14990" y="0"/>
                      <a:pt x="147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59"/>
              <p:cNvSpPr/>
              <p:nvPr/>
            </p:nvSpPr>
            <p:spPr>
              <a:xfrm>
                <a:off x="1854711" y="2725508"/>
                <a:ext cx="464730" cy="519306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8383" extrusionOk="0">
                    <a:moveTo>
                      <a:pt x="5275" y="1"/>
                    </a:moveTo>
                    <a:cubicBezTo>
                      <a:pt x="4632" y="1"/>
                      <a:pt x="4096" y="525"/>
                      <a:pt x="4096" y="1179"/>
                    </a:cubicBezTo>
                    <a:lnTo>
                      <a:pt x="4096" y="1215"/>
                    </a:lnTo>
                    <a:lnTo>
                      <a:pt x="3572" y="6692"/>
                    </a:lnTo>
                    <a:cubicBezTo>
                      <a:pt x="3572" y="7073"/>
                      <a:pt x="3382" y="7430"/>
                      <a:pt x="3096" y="7656"/>
                    </a:cubicBezTo>
                    <a:lnTo>
                      <a:pt x="715" y="7656"/>
                    </a:lnTo>
                    <a:cubicBezTo>
                      <a:pt x="334" y="7656"/>
                      <a:pt x="1" y="7966"/>
                      <a:pt x="1" y="8371"/>
                    </a:cubicBezTo>
                    <a:lnTo>
                      <a:pt x="1" y="8383"/>
                    </a:lnTo>
                    <a:lnTo>
                      <a:pt x="6275" y="8383"/>
                    </a:lnTo>
                    <a:cubicBezTo>
                      <a:pt x="6954" y="8383"/>
                      <a:pt x="7502" y="7835"/>
                      <a:pt x="7502" y="7144"/>
                    </a:cubicBezTo>
                    <a:cubicBezTo>
                      <a:pt x="7502" y="7073"/>
                      <a:pt x="7502" y="7013"/>
                      <a:pt x="7490" y="6942"/>
                    </a:cubicBezTo>
                    <a:lnTo>
                      <a:pt x="6990" y="1037"/>
                    </a:lnTo>
                    <a:cubicBezTo>
                      <a:pt x="6906" y="453"/>
                      <a:pt x="6418" y="1"/>
                      <a:pt x="58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59"/>
              <p:cNvSpPr/>
              <p:nvPr/>
            </p:nvSpPr>
            <p:spPr>
              <a:xfrm>
                <a:off x="1182771" y="3294926"/>
                <a:ext cx="800362" cy="1313659"/>
              </a:xfrm>
              <a:custGeom>
                <a:avLst/>
                <a:gdLst/>
                <a:ahLst/>
                <a:cxnLst/>
                <a:rect l="l" t="t" r="r" b="b"/>
                <a:pathLst>
                  <a:path w="12920" h="21206" extrusionOk="0">
                    <a:moveTo>
                      <a:pt x="5525" y="0"/>
                    </a:moveTo>
                    <a:lnTo>
                      <a:pt x="1" y="21205"/>
                    </a:lnTo>
                    <a:lnTo>
                      <a:pt x="715" y="21205"/>
                    </a:lnTo>
                    <a:lnTo>
                      <a:pt x="6466" y="691"/>
                    </a:lnTo>
                    <a:lnTo>
                      <a:pt x="12205" y="21205"/>
                    </a:lnTo>
                    <a:lnTo>
                      <a:pt x="12919" y="21205"/>
                    </a:lnTo>
                    <a:lnTo>
                      <a:pt x="739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59"/>
              <p:cNvSpPr/>
              <p:nvPr/>
            </p:nvSpPr>
            <p:spPr>
              <a:xfrm>
                <a:off x="2587050" y="3294926"/>
                <a:ext cx="800300" cy="1313659"/>
              </a:xfrm>
              <a:custGeom>
                <a:avLst/>
                <a:gdLst/>
                <a:ahLst/>
                <a:cxnLst/>
                <a:rect l="l" t="t" r="r" b="b"/>
                <a:pathLst>
                  <a:path w="12919" h="21206" extrusionOk="0">
                    <a:moveTo>
                      <a:pt x="5525" y="0"/>
                    </a:moveTo>
                    <a:lnTo>
                      <a:pt x="0" y="21205"/>
                    </a:lnTo>
                    <a:lnTo>
                      <a:pt x="715" y="21205"/>
                    </a:lnTo>
                    <a:lnTo>
                      <a:pt x="6465" y="691"/>
                    </a:lnTo>
                    <a:lnTo>
                      <a:pt x="12204" y="21205"/>
                    </a:lnTo>
                    <a:lnTo>
                      <a:pt x="12919" y="21205"/>
                    </a:lnTo>
                    <a:lnTo>
                      <a:pt x="7406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59"/>
              <p:cNvSpPr/>
              <p:nvPr/>
            </p:nvSpPr>
            <p:spPr>
              <a:xfrm>
                <a:off x="1092823" y="3232978"/>
                <a:ext cx="2079684" cy="123214"/>
              </a:xfrm>
              <a:custGeom>
                <a:avLst/>
                <a:gdLst/>
                <a:ahLst/>
                <a:cxnLst/>
                <a:rect l="l" t="t" r="r" b="b"/>
                <a:pathLst>
                  <a:path w="61520" h="1989" extrusionOk="0">
                    <a:moveTo>
                      <a:pt x="381" y="0"/>
                    </a:moveTo>
                    <a:cubicBezTo>
                      <a:pt x="179" y="0"/>
                      <a:pt x="0" y="179"/>
                      <a:pt x="0" y="381"/>
                    </a:cubicBezTo>
                    <a:lnTo>
                      <a:pt x="0" y="1608"/>
                    </a:lnTo>
                    <a:cubicBezTo>
                      <a:pt x="0" y="1810"/>
                      <a:pt x="179" y="1989"/>
                      <a:pt x="381" y="1989"/>
                    </a:cubicBezTo>
                    <a:lnTo>
                      <a:pt x="61115" y="1989"/>
                    </a:lnTo>
                    <a:cubicBezTo>
                      <a:pt x="61341" y="1989"/>
                      <a:pt x="61508" y="1810"/>
                      <a:pt x="61520" y="1608"/>
                    </a:cubicBezTo>
                    <a:lnTo>
                      <a:pt x="61520" y="381"/>
                    </a:lnTo>
                    <a:cubicBezTo>
                      <a:pt x="61520" y="179"/>
                      <a:pt x="61341" y="0"/>
                      <a:pt x="6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0" name="Google Shape;2100;p59"/>
            <p:cNvGrpSpPr/>
            <p:nvPr/>
          </p:nvGrpSpPr>
          <p:grpSpPr>
            <a:xfrm>
              <a:off x="2561862" y="1226706"/>
              <a:ext cx="1079764" cy="603474"/>
              <a:chOff x="2273875" y="3609925"/>
              <a:chExt cx="434600" cy="242925"/>
            </a:xfrm>
          </p:grpSpPr>
          <p:sp>
            <p:nvSpPr>
              <p:cNvPr id="2101" name="Google Shape;2101;p59"/>
              <p:cNvSpPr/>
              <p:nvPr/>
            </p:nvSpPr>
            <p:spPr>
              <a:xfrm>
                <a:off x="2273875" y="3609925"/>
                <a:ext cx="434600" cy="24292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9717" extrusionOk="0">
                    <a:moveTo>
                      <a:pt x="1013" y="1"/>
                    </a:moveTo>
                    <a:cubicBezTo>
                      <a:pt x="453" y="1"/>
                      <a:pt x="1" y="465"/>
                      <a:pt x="1" y="1013"/>
                    </a:cubicBezTo>
                    <a:lnTo>
                      <a:pt x="1" y="6287"/>
                    </a:lnTo>
                    <a:cubicBezTo>
                      <a:pt x="1" y="6847"/>
                      <a:pt x="465" y="7299"/>
                      <a:pt x="1013" y="7299"/>
                    </a:cubicBezTo>
                    <a:lnTo>
                      <a:pt x="2144" y="7299"/>
                    </a:lnTo>
                    <a:lnTo>
                      <a:pt x="2144" y="9716"/>
                    </a:lnTo>
                    <a:lnTo>
                      <a:pt x="4740" y="7299"/>
                    </a:lnTo>
                    <a:lnTo>
                      <a:pt x="16372" y="7299"/>
                    </a:lnTo>
                    <a:cubicBezTo>
                      <a:pt x="16943" y="7299"/>
                      <a:pt x="17384" y="6835"/>
                      <a:pt x="17384" y="6287"/>
                    </a:cubicBezTo>
                    <a:lnTo>
                      <a:pt x="17384" y="1013"/>
                    </a:lnTo>
                    <a:cubicBezTo>
                      <a:pt x="17384" y="465"/>
                      <a:pt x="16932" y="1"/>
                      <a:pt x="163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59"/>
              <p:cNvSpPr/>
              <p:nvPr/>
            </p:nvSpPr>
            <p:spPr>
              <a:xfrm>
                <a:off x="2417650" y="3697725"/>
                <a:ext cx="17000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92" extrusionOk="0">
                    <a:moveTo>
                      <a:pt x="346" y="1"/>
                    </a:moveTo>
                    <a:cubicBezTo>
                      <a:pt x="143" y="1"/>
                      <a:pt x="1" y="168"/>
                      <a:pt x="1" y="346"/>
                    </a:cubicBezTo>
                    <a:cubicBezTo>
                      <a:pt x="1" y="537"/>
                      <a:pt x="167" y="691"/>
                      <a:pt x="346" y="691"/>
                    </a:cubicBezTo>
                    <a:cubicBezTo>
                      <a:pt x="536" y="691"/>
                      <a:pt x="679" y="525"/>
                      <a:pt x="679" y="346"/>
                    </a:cubicBezTo>
                    <a:cubicBezTo>
                      <a:pt x="679" y="168"/>
                      <a:pt x="536" y="1"/>
                      <a:pt x="3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59"/>
              <p:cNvSpPr/>
              <p:nvPr/>
            </p:nvSpPr>
            <p:spPr>
              <a:xfrm>
                <a:off x="2482250" y="3697725"/>
                <a:ext cx="1727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2" extrusionOk="0">
                    <a:moveTo>
                      <a:pt x="345" y="1"/>
                    </a:moveTo>
                    <a:cubicBezTo>
                      <a:pt x="155" y="1"/>
                      <a:pt x="0" y="168"/>
                      <a:pt x="0" y="346"/>
                    </a:cubicBezTo>
                    <a:cubicBezTo>
                      <a:pt x="0" y="537"/>
                      <a:pt x="167" y="691"/>
                      <a:pt x="345" y="691"/>
                    </a:cubicBezTo>
                    <a:cubicBezTo>
                      <a:pt x="536" y="691"/>
                      <a:pt x="691" y="525"/>
                      <a:pt x="691" y="346"/>
                    </a:cubicBezTo>
                    <a:cubicBezTo>
                      <a:pt x="691" y="168"/>
                      <a:pt x="536" y="1"/>
                      <a:pt x="34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59"/>
              <p:cNvSpPr/>
              <p:nvPr/>
            </p:nvSpPr>
            <p:spPr>
              <a:xfrm>
                <a:off x="2547125" y="3697725"/>
                <a:ext cx="17000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92" extrusionOk="0">
                    <a:moveTo>
                      <a:pt x="346" y="1"/>
                    </a:moveTo>
                    <a:cubicBezTo>
                      <a:pt x="144" y="1"/>
                      <a:pt x="1" y="168"/>
                      <a:pt x="1" y="346"/>
                    </a:cubicBezTo>
                    <a:cubicBezTo>
                      <a:pt x="1" y="537"/>
                      <a:pt x="144" y="691"/>
                      <a:pt x="346" y="691"/>
                    </a:cubicBezTo>
                    <a:cubicBezTo>
                      <a:pt x="537" y="691"/>
                      <a:pt x="679" y="525"/>
                      <a:pt x="679" y="346"/>
                    </a:cubicBezTo>
                    <a:cubicBezTo>
                      <a:pt x="679" y="168"/>
                      <a:pt x="537" y="1"/>
                      <a:pt x="3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5" name="Google Shape;2105;p59"/>
            <p:cNvGrpSpPr/>
            <p:nvPr/>
          </p:nvGrpSpPr>
          <p:grpSpPr>
            <a:xfrm flipH="1">
              <a:off x="560906" y="975590"/>
              <a:ext cx="761836" cy="759703"/>
              <a:chOff x="-1746075" y="1478475"/>
              <a:chExt cx="535825" cy="534325"/>
            </a:xfrm>
          </p:grpSpPr>
          <p:sp>
            <p:nvSpPr>
              <p:cNvPr id="2106" name="Google Shape;2106;p59"/>
              <p:cNvSpPr/>
              <p:nvPr/>
            </p:nvSpPr>
            <p:spPr>
              <a:xfrm>
                <a:off x="-1746075" y="1478475"/>
                <a:ext cx="535825" cy="534325"/>
              </a:xfrm>
              <a:custGeom>
                <a:avLst/>
                <a:gdLst/>
                <a:ahLst/>
                <a:cxnLst/>
                <a:rect l="l" t="t" r="r" b="b"/>
                <a:pathLst>
                  <a:path w="21433" h="21373" extrusionOk="0">
                    <a:moveTo>
                      <a:pt x="1251" y="1"/>
                    </a:moveTo>
                    <a:cubicBezTo>
                      <a:pt x="572" y="1"/>
                      <a:pt x="1" y="572"/>
                      <a:pt x="1" y="1251"/>
                    </a:cubicBezTo>
                    <a:lnTo>
                      <a:pt x="1" y="15539"/>
                    </a:lnTo>
                    <a:cubicBezTo>
                      <a:pt x="1" y="16229"/>
                      <a:pt x="572" y="16789"/>
                      <a:pt x="1251" y="16789"/>
                    </a:cubicBezTo>
                    <a:lnTo>
                      <a:pt x="2656" y="16789"/>
                    </a:lnTo>
                    <a:lnTo>
                      <a:pt x="2656" y="21373"/>
                    </a:lnTo>
                    <a:lnTo>
                      <a:pt x="7240" y="16789"/>
                    </a:lnTo>
                    <a:lnTo>
                      <a:pt x="20182" y="16789"/>
                    </a:lnTo>
                    <a:cubicBezTo>
                      <a:pt x="20873" y="16789"/>
                      <a:pt x="21432" y="16229"/>
                      <a:pt x="21432" y="15539"/>
                    </a:cubicBezTo>
                    <a:lnTo>
                      <a:pt x="21432" y="1251"/>
                    </a:lnTo>
                    <a:cubicBezTo>
                      <a:pt x="21432" y="561"/>
                      <a:pt x="20873" y="1"/>
                      <a:pt x="201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59"/>
              <p:cNvSpPr/>
              <p:nvPr/>
            </p:nvSpPr>
            <p:spPr>
              <a:xfrm>
                <a:off x="-1524900" y="1749350"/>
                <a:ext cx="9377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715" extrusionOk="0">
                    <a:moveTo>
                      <a:pt x="357" y="1"/>
                    </a:moveTo>
                    <a:cubicBezTo>
                      <a:pt x="155" y="1"/>
                      <a:pt x="0" y="167"/>
                      <a:pt x="0" y="358"/>
                    </a:cubicBezTo>
                    <a:cubicBezTo>
                      <a:pt x="0" y="560"/>
                      <a:pt x="155" y="715"/>
                      <a:pt x="357" y="715"/>
                    </a:cubicBezTo>
                    <a:lnTo>
                      <a:pt x="3394" y="715"/>
                    </a:lnTo>
                    <a:cubicBezTo>
                      <a:pt x="3584" y="715"/>
                      <a:pt x="3751" y="560"/>
                      <a:pt x="3751" y="358"/>
                    </a:cubicBezTo>
                    <a:cubicBezTo>
                      <a:pt x="3751" y="167"/>
                      <a:pt x="3584" y="1"/>
                      <a:pt x="33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59"/>
              <p:cNvSpPr/>
              <p:nvPr/>
            </p:nvSpPr>
            <p:spPr>
              <a:xfrm>
                <a:off x="-1524900" y="1767500"/>
                <a:ext cx="9377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728" extrusionOk="0">
                    <a:moveTo>
                      <a:pt x="357" y="1"/>
                    </a:moveTo>
                    <a:cubicBezTo>
                      <a:pt x="155" y="1"/>
                      <a:pt x="0" y="168"/>
                      <a:pt x="0" y="370"/>
                    </a:cubicBezTo>
                    <a:cubicBezTo>
                      <a:pt x="0" y="560"/>
                      <a:pt x="155" y="727"/>
                      <a:pt x="357" y="727"/>
                    </a:cubicBezTo>
                    <a:lnTo>
                      <a:pt x="3394" y="727"/>
                    </a:lnTo>
                    <a:cubicBezTo>
                      <a:pt x="3584" y="727"/>
                      <a:pt x="3751" y="560"/>
                      <a:pt x="3751" y="370"/>
                    </a:cubicBezTo>
                    <a:cubicBezTo>
                      <a:pt x="3751" y="168"/>
                      <a:pt x="3584" y="1"/>
                      <a:pt x="33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59"/>
              <p:cNvSpPr/>
              <p:nvPr/>
            </p:nvSpPr>
            <p:spPr>
              <a:xfrm>
                <a:off x="-1522525" y="1785975"/>
                <a:ext cx="887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715" extrusionOk="0">
                    <a:moveTo>
                      <a:pt x="358" y="0"/>
                    </a:moveTo>
                    <a:cubicBezTo>
                      <a:pt x="167" y="0"/>
                      <a:pt x="0" y="155"/>
                      <a:pt x="0" y="357"/>
                    </a:cubicBezTo>
                    <a:cubicBezTo>
                      <a:pt x="0" y="548"/>
                      <a:pt x="167" y="714"/>
                      <a:pt x="358" y="714"/>
                    </a:cubicBezTo>
                    <a:lnTo>
                      <a:pt x="3191" y="714"/>
                    </a:lnTo>
                    <a:cubicBezTo>
                      <a:pt x="3382" y="714"/>
                      <a:pt x="3549" y="548"/>
                      <a:pt x="3549" y="357"/>
                    </a:cubicBezTo>
                    <a:cubicBezTo>
                      <a:pt x="3549" y="155"/>
                      <a:pt x="3382" y="0"/>
                      <a:pt x="3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59"/>
              <p:cNvSpPr/>
              <p:nvPr/>
            </p:nvSpPr>
            <p:spPr>
              <a:xfrm>
                <a:off x="-1508525" y="1805600"/>
                <a:ext cx="61025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1121" extrusionOk="0">
                    <a:moveTo>
                      <a:pt x="0" y="1"/>
                    </a:moveTo>
                    <a:cubicBezTo>
                      <a:pt x="0" y="608"/>
                      <a:pt x="548" y="1120"/>
                      <a:pt x="1215" y="1120"/>
                    </a:cubicBezTo>
                    <a:cubicBezTo>
                      <a:pt x="1881" y="1120"/>
                      <a:pt x="2441" y="632"/>
                      <a:pt x="24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59"/>
              <p:cNvSpPr/>
              <p:nvPr/>
            </p:nvSpPr>
            <p:spPr>
              <a:xfrm>
                <a:off x="-1508525" y="1805600"/>
                <a:ext cx="61025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1121" fill="none" extrusionOk="0">
                    <a:moveTo>
                      <a:pt x="0" y="1"/>
                    </a:moveTo>
                    <a:cubicBezTo>
                      <a:pt x="0" y="608"/>
                      <a:pt x="548" y="1120"/>
                      <a:pt x="1215" y="1120"/>
                    </a:cubicBezTo>
                    <a:cubicBezTo>
                      <a:pt x="1881" y="1120"/>
                      <a:pt x="2441" y="632"/>
                      <a:pt x="2441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59"/>
              <p:cNvSpPr/>
              <p:nvPr/>
            </p:nvSpPr>
            <p:spPr>
              <a:xfrm>
                <a:off x="-1557350" y="1569575"/>
                <a:ext cx="158975" cy="177425"/>
              </a:xfrm>
              <a:custGeom>
                <a:avLst/>
                <a:gdLst/>
                <a:ahLst/>
                <a:cxnLst/>
                <a:rect l="l" t="t" r="r" b="b"/>
                <a:pathLst>
                  <a:path w="6359" h="7097" extrusionOk="0">
                    <a:moveTo>
                      <a:pt x="3173" y="0"/>
                    </a:moveTo>
                    <a:cubicBezTo>
                      <a:pt x="2641" y="0"/>
                      <a:pt x="2108" y="131"/>
                      <a:pt x="1632" y="393"/>
                    </a:cubicBezTo>
                    <a:cubicBezTo>
                      <a:pt x="489" y="1024"/>
                      <a:pt x="0" y="2179"/>
                      <a:pt x="0" y="3322"/>
                    </a:cubicBezTo>
                    <a:cubicBezTo>
                      <a:pt x="0" y="4394"/>
                      <a:pt x="667" y="5168"/>
                      <a:pt x="1096" y="5549"/>
                    </a:cubicBezTo>
                    <a:cubicBezTo>
                      <a:pt x="1322" y="5739"/>
                      <a:pt x="1441" y="6025"/>
                      <a:pt x="1441" y="6299"/>
                    </a:cubicBezTo>
                    <a:lnTo>
                      <a:pt x="1441" y="7096"/>
                    </a:lnTo>
                    <a:lnTo>
                      <a:pt x="4906" y="7096"/>
                    </a:lnTo>
                    <a:lnTo>
                      <a:pt x="4906" y="6299"/>
                    </a:lnTo>
                    <a:cubicBezTo>
                      <a:pt x="4906" y="6001"/>
                      <a:pt x="5025" y="5739"/>
                      <a:pt x="5251" y="5549"/>
                    </a:cubicBezTo>
                    <a:cubicBezTo>
                      <a:pt x="5680" y="5168"/>
                      <a:pt x="6358" y="4417"/>
                      <a:pt x="6358" y="3322"/>
                    </a:cubicBezTo>
                    <a:cubicBezTo>
                      <a:pt x="6358" y="2179"/>
                      <a:pt x="5846" y="1024"/>
                      <a:pt x="4715" y="393"/>
                    </a:cubicBezTo>
                    <a:cubicBezTo>
                      <a:pt x="4239" y="131"/>
                      <a:pt x="3706" y="0"/>
                      <a:pt x="3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59"/>
              <p:cNvSpPr/>
              <p:nvPr/>
            </p:nvSpPr>
            <p:spPr>
              <a:xfrm>
                <a:off x="-1557350" y="1566300"/>
                <a:ext cx="158975" cy="180700"/>
              </a:xfrm>
              <a:custGeom>
                <a:avLst/>
                <a:gdLst/>
                <a:ahLst/>
                <a:cxnLst/>
                <a:rect l="l" t="t" r="r" b="b"/>
                <a:pathLst>
                  <a:path w="6359" h="7228" fill="none" extrusionOk="0">
                    <a:moveTo>
                      <a:pt x="1441" y="7227"/>
                    </a:moveTo>
                    <a:lnTo>
                      <a:pt x="1441" y="6430"/>
                    </a:lnTo>
                    <a:cubicBezTo>
                      <a:pt x="1441" y="6156"/>
                      <a:pt x="1322" y="5870"/>
                      <a:pt x="1096" y="5680"/>
                    </a:cubicBezTo>
                    <a:cubicBezTo>
                      <a:pt x="667" y="5299"/>
                      <a:pt x="0" y="4525"/>
                      <a:pt x="0" y="3453"/>
                    </a:cubicBezTo>
                    <a:cubicBezTo>
                      <a:pt x="0" y="2310"/>
                      <a:pt x="489" y="1155"/>
                      <a:pt x="1632" y="524"/>
                    </a:cubicBezTo>
                    <a:cubicBezTo>
                      <a:pt x="2584" y="0"/>
                      <a:pt x="3763" y="0"/>
                      <a:pt x="4715" y="524"/>
                    </a:cubicBezTo>
                    <a:cubicBezTo>
                      <a:pt x="5846" y="1155"/>
                      <a:pt x="6358" y="2310"/>
                      <a:pt x="6358" y="3453"/>
                    </a:cubicBezTo>
                    <a:cubicBezTo>
                      <a:pt x="6358" y="4548"/>
                      <a:pt x="5680" y="5299"/>
                      <a:pt x="5251" y="5680"/>
                    </a:cubicBezTo>
                    <a:cubicBezTo>
                      <a:pt x="5025" y="5870"/>
                      <a:pt x="4906" y="6132"/>
                      <a:pt x="4906" y="6430"/>
                    </a:cubicBezTo>
                    <a:lnTo>
                      <a:pt x="4906" y="7227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59"/>
              <p:cNvSpPr/>
              <p:nvPr/>
            </p:nvSpPr>
            <p:spPr>
              <a:xfrm>
                <a:off x="-1513000" y="1662450"/>
                <a:ext cx="70275" cy="84550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3382" fill="none" extrusionOk="0">
                    <a:moveTo>
                      <a:pt x="917" y="3381"/>
                    </a:moveTo>
                    <a:lnTo>
                      <a:pt x="917" y="464"/>
                    </a:lnTo>
                    <a:cubicBezTo>
                      <a:pt x="917" y="202"/>
                      <a:pt x="715" y="0"/>
                      <a:pt x="453" y="0"/>
                    </a:cubicBezTo>
                    <a:cubicBezTo>
                      <a:pt x="203" y="0"/>
                      <a:pt x="0" y="202"/>
                      <a:pt x="0" y="464"/>
                    </a:cubicBezTo>
                    <a:cubicBezTo>
                      <a:pt x="0" y="714"/>
                      <a:pt x="203" y="917"/>
                      <a:pt x="453" y="917"/>
                    </a:cubicBezTo>
                    <a:lnTo>
                      <a:pt x="2346" y="917"/>
                    </a:lnTo>
                    <a:cubicBezTo>
                      <a:pt x="2596" y="917"/>
                      <a:pt x="2810" y="714"/>
                      <a:pt x="2810" y="464"/>
                    </a:cubicBezTo>
                    <a:cubicBezTo>
                      <a:pt x="2810" y="202"/>
                      <a:pt x="2596" y="0"/>
                      <a:pt x="2346" y="0"/>
                    </a:cubicBezTo>
                    <a:cubicBezTo>
                      <a:pt x="2096" y="0"/>
                      <a:pt x="1882" y="202"/>
                      <a:pt x="1882" y="464"/>
                    </a:cubicBezTo>
                    <a:lnTo>
                      <a:pt x="1882" y="338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59"/>
              <p:cNvSpPr/>
              <p:nvPr/>
            </p:nvSpPr>
            <p:spPr>
              <a:xfrm>
                <a:off x="-1478175" y="1521350"/>
                <a:ext cx="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192" extrusionOk="0">
                    <a:moveTo>
                      <a:pt x="1" y="1191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59"/>
              <p:cNvSpPr/>
              <p:nvPr/>
            </p:nvSpPr>
            <p:spPr>
              <a:xfrm>
                <a:off x="-1478175" y="1521350"/>
                <a:ext cx="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192" fill="none" extrusionOk="0">
                    <a:moveTo>
                      <a:pt x="1" y="1191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59"/>
              <p:cNvSpPr/>
              <p:nvPr/>
            </p:nvSpPr>
            <p:spPr>
              <a:xfrm>
                <a:off x="-15278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extrusionOk="0">
                    <a:moveTo>
                      <a:pt x="476" y="1096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59"/>
              <p:cNvSpPr/>
              <p:nvPr/>
            </p:nvSpPr>
            <p:spPr>
              <a:xfrm>
                <a:off x="-15278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fill="none" extrusionOk="0">
                    <a:moveTo>
                      <a:pt x="476" y="1096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59"/>
              <p:cNvSpPr/>
              <p:nvPr/>
            </p:nvSpPr>
            <p:spPr>
              <a:xfrm>
                <a:off x="-1570150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extrusionOk="0">
                    <a:moveTo>
                      <a:pt x="882" y="81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59"/>
              <p:cNvSpPr/>
              <p:nvPr/>
            </p:nvSpPr>
            <p:spPr>
              <a:xfrm>
                <a:off x="-1570150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fill="none" extrusionOk="0">
                    <a:moveTo>
                      <a:pt x="882" y="811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59"/>
              <p:cNvSpPr/>
              <p:nvPr/>
            </p:nvSpPr>
            <p:spPr>
              <a:xfrm>
                <a:off x="-1596350" y="1604700"/>
                <a:ext cx="283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406" extrusionOk="0">
                    <a:moveTo>
                      <a:pt x="1132" y="405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59"/>
              <p:cNvSpPr/>
              <p:nvPr/>
            </p:nvSpPr>
            <p:spPr>
              <a:xfrm>
                <a:off x="-1596350" y="1604700"/>
                <a:ext cx="283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406" fill="none" extrusionOk="0">
                    <a:moveTo>
                      <a:pt x="1132" y="405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59"/>
              <p:cNvSpPr/>
              <p:nvPr/>
            </p:nvSpPr>
            <p:spPr>
              <a:xfrm>
                <a:off x="-1603500" y="1653500"/>
                <a:ext cx="298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73" extrusionOk="0">
                    <a:moveTo>
                      <a:pt x="1192" y="1"/>
                    </a:moveTo>
                    <a:lnTo>
                      <a:pt x="1" y="72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59"/>
              <p:cNvSpPr/>
              <p:nvPr/>
            </p:nvSpPr>
            <p:spPr>
              <a:xfrm>
                <a:off x="-1603500" y="1653500"/>
                <a:ext cx="298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73" fill="none" extrusionOk="0">
                    <a:moveTo>
                      <a:pt x="1192" y="1"/>
                    </a:moveTo>
                    <a:lnTo>
                      <a:pt x="1" y="7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59"/>
              <p:cNvSpPr/>
              <p:nvPr/>
            </p:nvSpPr>
            <p:spPr>
              <a:xfrm>
                <a:off x="-1589800" y="1691025"/>
                <a:ext cx="265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548" extrusionOk="0">
                    <a:moveTo>
                      <a:pt x="1060" y="0"/>
                    </a:moveTo>
                    <a:lnTo>
                      <a:pt x="1" y="548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59"/>
              <p:cNvSpPr/>
              <p:nvPr/>
            </p:nvSpPr>
            <p:spPr>
              <a:xfrm>
                <a:off x="-1589800" y="1691025"/>
                <a:ext cx="265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548" fill="none" extrusionOk="0">
                    <a:moveTo>
                      <a:pt x="1060" y="0"/>
                    </a:moveTo>
                    <a:lnTo>
                      <a:pt x="1" y="54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59"/>
              <p:cNvSpPr/>
              <p:nvPr/>
            </p:nvSpPr>
            <p:spPr>
              <a:xfrm>
                <a:off x="-14403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extrusionOk="0">
                    <a:moveTo>
                      <a:pt x="1" y="1096"/>
                    </a:moveTo>
                    <a:lnTo>
                      <a:pt x="477" y="0"/>
                    </a:lnTo>
                  </a:path>
                </a:pathLst>
              </a:custGeom>
              <a:solidFill>
                <a:srgbClr val="E0E9F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59"/>
              <p:cNvSpPr/>
              <p:nvPr/>
            </p:nvSpPr>
            <p:spPr>
              <a:xfrm>
                <a:off x="-14403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fill="none" extrusionOk="0">
                    <a:moveTo>
                      <a:pt x="1" y="1096"/>
                    </a:moveTo>
                    <a:lnTo>
                      <a:pt x="47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59"/>
              <p:cNvSpPr/>
              <p:nvPr/>
            </p:nvSpPr>
            <p:spPr>
              <a:xfrm>
                <a:off x="-1408525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extrusionOk="0">
                    <a:moveTo>
                      <a:pt x="1" y="811"/>
                    </a:moveTo>
                    <a:lnTo>
                      <a:pt x="882" y="1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59"/>
              <p:cNvSpPr/>
              <p:nvPr/>
            </p:nvSpPr>
            <p:spPr>
              <a:xfrm>
                <a:off x="-1408525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fill="none" extrusionOk="0">
                    <a:moveTo>
                      <a:pt x="1" y="811"/>
                    </a:moveTo>
                    <a:lnTo>
                      <a:pt x="882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59"/>
              <p:cNvSpPr/>
              <p:nvPr/>
            </p:nvSpPr>
            <p:spPr>
              <a:xfrm>
                <a:off x="-1388275" y="1604700"/>
                <a:ext cx="286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406" extrusionOk="0">
                    <a:moveTo>
                      <a:pt x="0" y="405"/>
                    </a:moveTo>
                    <a:lnTo>
                      <a:pt x="1143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59"/>
              <p:cNvSpPr/>
              <p:nvPr/>
            </p:nvSpPr>
            <p:spPr>
              <a:xfrm>
                <a:off x="-1388275" y="1604700"/>
                <a:ext cx="286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406" fill="none" extrusionOk="0">
                    <a:moveTo>
                      <a:pt x="0" y="405"/>
                    </a:moveTo>
                    <a:lnTo>
                      <a:pt x="114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59"/>
              <p:cNvSpPr/>
              <p:nvPr/>
            </p:nvSpPr>
            <p:spPr>
              <a:xfrm>
                <a:off x="-1382925" y="1653500"/>
                <a:ext cx="301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73" extrusionOk="0">
                    <a:moveTo>
                      <a:pt x="1" y="1"/>
                    </a:moveTo>
                    <a:lnTo>
                      <a:pt x="1203" y="72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59"/>
              <p:cNvSpPr/>
              <p:nvPr/>
            </p:nvSpPr>
            <p:spPr>
              <a:xfrm>
                <a:off x="-1382925" y="1653500"/>
                <a:ext cx="301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73" fill="none" extrusionOk="0">
                    <a:moveTo>
                      <a:pt x="1" y="1"/>
                    </a:moveTo>
                    <a:lnTo>
                      <a:pt x="1203" y="7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59"/>
              <p:cNvSpPr/>
              <p:nvPr/>
            </p:nvSpPr>
            <p:spPr>
              <a:xfrm>
                <a:off x="-1393350" y="1691025"/>
                <a:ext cx="268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548" extrusionOk="0">
                    <a:moveTo>
                      <a:pt x="1" y="0"/>
                    </a:moveTo>
                    <a:lnTo>
                      <a:pt x="1072" y="548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59"/>
              <p:cNvSpPr/>
              <p:nvPr/>
            </p:nvSpPr>
            <p:spPr>
              <a:xfrm>
                <a:off x="-1393350" y="1691025"/>
                <a:ext cx="268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548" fill="none" extrusionOk="0">
                    <a:moveTo>
                      <a:pt x="1" y="0"/>
                    </a:moveTo>
                    <a:lnTo>
                      <a:pt x="1072" y="54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7" name="Google Shape;2137;p59"/>
          <p:cNvGrpSpPr/>
          <p:nvPr/>
        </p:nvGrpSpPr>
        <p:grpSpPr>
          <a:xfrm>
            <a:off x="4845925" y="3554238"/>
            <a:ext cx="648850" cy="648724"/>
            <a:chOff x="1366525" y="1211175"/>
            <a:chExt cx="648850" cy="648724"/>
          </a:xfrm>
        </p:grpSpPr>
        <p:sp>
          <p:nvSpPr>
            <p:cNvPr id="2138" name="Google Shape;2138;p59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9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9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9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9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9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9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9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9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9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9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9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9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9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4" name="Google Shape;2154;p59"/>
          <p:cNvGrpSpPr/>
          <p:nvPr/>
        </p:nvGrpSpPr>
        <p:grpSpPr>
          <a:xfrm>
            <a:off x="7625100" y="654413"/>
            <a:ext cx="648850" cy="648724"/>
            <a:chOff x="1366525" y="1211175"/>
            <a:chExt cx="648850" cy="648724"/>
          </a:xfrm>
        </p:grpSpPr>
        <p:sp>
          <p:nvSpPr>
            <p:cNvPr id="2155" name="Google Shape;2155;p59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9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9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9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9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9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9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9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9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9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9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9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9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9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9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9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" name="Google Shape;2022;p59"/>
          <p:cNvSpPr txBox="1">
            <a:spLocks noGrp="1"/>
          </p:cNvSpPr>
          <p:nvPr>
            <p:ph type="title"/>
          </p:nvPr>
        </p:nvSpPr>
        <p:spPr>
          <a:xfrm>
            <a:off x="5018475" y="1744155"/>
            <a:ext cx="3412200" cy="13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1.432</a:t>
            </a:r>
            <a:br>
              <a:rPr lang="en" sz="3600" dirty="0"/>
            </a:br>
            <a:r>
              <a:rPr lang="en" sz="3600" dirty="0"/>
              <a:t>&amp;</a:t>
            </a:r>
            <a:br>
              <a:rPr lang="en" sz="3600" dirty="0"/>
            </a:br>
            <a:r>
              <a:rPr lang="en" sz="3600" dirty="0"/>
              <a:t>1.538</a:t>
            </a:r>
            <a:endParaRPr sz="3600" dirty="0"/>
          </a:p>
        </p:txBody>
      </p:sp>
      <p:sp>
        <p:nvSpPr>
          <p:cNvPr id="2023" name="Google Shape;2023;p59"/>
          <p:cNvSpPr txBox="1">
            <a:spLocks noGrp="1"/>
          </p:cNvSpPr>
          <p:nvPr>
            <p:ph type="subTitle" idx="1"/>
          </p:nvPr>
        </p:nvSpPr>
        <p:spPr>
          <a:xfrm>
            <a:off x="5447501" y="3055982"/>
            <a:ext cx="3412200" cy="8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resort hotel type had the second-highest average booking, with 1,432 bookings, while in first place was October, with 1,538 bookings.</a:t>
            </a:r>
            <a:endParaRPr dirty="0"/>
          </a:p>
        </p:txBody>
      </p:sp>
      <p:grpSp>
        <p:nvGrpSpPr>
          <p:cNvPr id="2024" name="Google Shape;2024;p59"/>
          <p:cNvGrpSpPr/>
          <p:nvPr/>
        </p:nvGrpSpPr>
        <p:grpSpPr>
          <a:xfrm>
            <a:off x="560906" y="975590"/>
            <a:ext cx="3868151" cy="3914219"/>
            <a:chOff x="560906" y="975590"/>
            <a:chExt cx="3868151" cy="3914219"/>
          </a:xfrm>
        </p:grpSpPr>
        <p:grpSp>
          <p:nvGrpSpPr>
            <p:cNvPr id="2025" name="Google Shape;2025;p59"/>
            <p:cNvGrpSpPr/>
            <p:nvPr/>
          </p:nvGrpSpPr>
          <p:grpSpPr>
            <a:xfrm>
              <a:off x="744412" y="1735311"/>
              <a:ext cx="3684645" cy="3154498"/>
              <a:chOff x="526379" y="2159250"/>
              <a:chExt cx="2860971" cy="2449334"/>
            </a:xfrm>
          </p:grpSpPr>
          <p:sp>
            <p:nvSpPr>
              <p:cNvPr id="2026" name="Google Shape;2026;p59"/>
              <p:cNvSpPr/>
              <p:nvPr/>
            </p:nvSpPr>
            <p:spPr>
              <a:xfrm>
                <a:off x="860460" y="3748502"/>
                <a:ext cx="405756" cy="90815"/>
              </a:xfrm>
              <a:custGeom>
                <a:avLst/>
                <a:gdLst/>
                <a:ahLst/>
                <a:cxnLst/>
                <a:rect l="l" t="t" r="r" b="b"/>
                <a:pathLst>
                  <a:path w="6550" h="1466" extrusionOk="0">
                    <a:moveTo>
                      <a:pt x="311" y="1"/>
                    </a:moveTo>
                    <a:cubicBezTo>
                      <a:pt x="144" y="1"/>
                      <a:pt x="1" y="132"/>
                      <a:pt x="1" y="310"/>
                    </a:cubicBezTo>
                    <a:lnTo>
                      <a:pt x="1" y="1156"/>
                    </a:lnTo>
                    <a:cubicBezTo>
                      <a:pt x="1" y="1322"/>
                      <a:pt x="144" y="1465"/>
                      <a:pt x="311" y="1465"/>
                    </a:cubicBezTo>
                    <a:lnTo>
                      <a:pt x="6228" y="1465"/>
                    </a:lnTo>
                    <a:cubicBezTo>
                      <a:pt x="6395" y="1465"/>
                      <a:pt x="6549" y="1334"/>
                      <a:pt x="6549" y="1156"/>
                    </a:cubicBezTo>
                    <a:lnTo>
                      <a:pt x="6549" y="310"/>
                    </a:lnTo>
                    <a:cubicBezTo>
                      <a:pt x="6549" y="144"/>
                      <a:pt x="6407" y="1"/>
                      <a:pt x="62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59"/>
              <p:cNvSpPr/>
              <p:nvPr/>
            </p:nvSpPr>
            <p:spPr>
              <a:xfrm>
                <a:off x="1021274" y="3839254"/>
                <a:ext cx="83381" cy="685201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1061" extrusionOk="0">
                    <a:moveTo>
                      <a:pt x="1" y="0"/>
                    </a:moveTo>
                    <a:lnTo>
                      <a:pt x="1" y="11061"/>
                    </a:lnTo>
                    <a:lnTo>
                      <a:pt x="1346" y="11061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59"/>
              <p:cNvSpPr/>
              <p:nvPr/>
            </p:nvSpPr>
            <p:spPr>
              <a:xfrm>
                <a:off x="802229" y="4524451"/>
                <a:ext cx="520793" cy="78921"/>
              </a:xfrm>
              <a:custGeom>
                <a:avLst/>
                <a:gdLst/>
                <a:ahLst/>
                <a:cxnLst/>
                <a:rect l="l" t="t" r="r" b="b"/>
                <a:pathLst>
                  <a:path w="8407" h="1274" extrusionOk="0">
                    <a:moveTo>
                      <a:pt x="560" y="0"/>
                    </a:moveTo>
                    <a:cubicBezTo>
                      <a:pt x="262" y="0"/>
                      <a:pt x="12" y="250"/>
                      <a:pt x="0" y="572"/>
                    </a:cubicBezTo>
                    <a:lnTo>
                      <a:pt x="0" y="1274"/>
                    </a:lnTo>
                    <a:lnTo>
                      <a:pt x="8406" y="1274"/>
                    </a:lnTo>
                    <a:lnTo>
                      <a:pt x="8406" y="572"/>
                    </a:lnTo>
                    <a:cubicBezTo>
                      <a:pt x="8406" y="250"/>
                      <a:pt x="8156" y="0"/>
                      <a:pt x="78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59"/>
              <p:cNvSpPr/>
              <p:nvPr/>
            </p:nvSpPr>
            <p:spPr>
              <a:xfrm>
                <a:off x="526379" y="2961279"/>
                <a:ext cx="999461" cy="787291"/>
              </a:xfrm>
              <a:custGeom>
                <a:avLst/>
                <a:gdLst/>
                <a:ahLst/>
                <a:cxnLst/>
                <a:rect l="l" t="t" r="r" b="b"/>
                <a:pathLst>
                  <a:path w="16134" h="12709" extrusionOk="0">
                    <a:moveTo>
                      <a:pt x="5573" y="0"/>
                    </a:moveTo>
                    <a:cubicBezTo>
                      <a:pt x="5266" y="0"/>
                      <a:pt x="4937" y="5"/>
                      <a:pt x="4584" y="5"/>
                    </a:cubicBezTo>
                    <a:lnTo>
                      <a:pt x="1048" y="5"/>
                    </a:lnTo>
                    <a:cubicBezTo>
                      <a:pt x="465" y="5"/>
                      <a:pt x="0" y="481"/>
                      <a:pt x="0" y="1052"/>
                    </a:cubicBezTo>
                    <a:lnTo>
                      <a:pt x="0" y="5184"/>
                    </a:lnTo>
                    <a:cubicBezTo>
                      <a:pt x="0" y="9339"/>
                      <a:pt x="298" y="12709"/>
                      <a:pt x="4453" y="12709"/>
                    </a:cubicBezTo>
                    <a:lnTo>
                      <a:pt x="15431" y="12709"/>
                    </a:lnTo>
                    <a:cubicBezTo>
                      <a:pt x="15836" y="12709"/>
                      <a:pt x="16133" y="12328"/>
                      <a:pt x="16050" y="11947"/>
                    </a:cubicBezTo>
                    <a:cubicBezTo>
                      <a:pt x="15752" y="10577"/>
                      <a:pt x="14812" y="7803"/>
                      <a:pt x="12216" y="7684"/>
                    </a:cubicBezTo>
                    <a:lnTo>
                      <a:pt x="10121" y="7684"/>
                    </a:lnTo>
                    <a:cubicBezTo>
                      <a:pt x="8311" y="7684"/>
                      <a:pt x="9442" y="4065"/>
                      <a:pt x="8990" y="2315"/>
                    </a:cubicBezTo>
                    <a:cubicBezTo>
                      <a:pt x="8430" y="157"/>
                      <a:pt x="7383" y="0"/>
                      <a:pt x="55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59"/>
              <p:cNvSpPr/>
              <p:nvPr/>
            </p:nvSpPr>
            <p:spPr>
              <a:xfrm>
                <a:off x="946752" y="3756617"/>
                <a:ext cx="44354" cy="73841"/>
              </a:xfrm>
              <a:custGeom>
                <a:avLst/>
                <a:gdLst/>
                <a:ahLst/>
                <a:cxnLst/>
                <a:rect l="l" t="t" r="r" b="b"/>
                <a:pathLst>
                  <a:path w="716" h="1192" extrusionOk="0">
                    <a:moveTo>
                      <a:pt x="1" y="1"/>
                    </a:moveTo>
                    <a:lnTo>
                      <a:pt x="1" y="1191"/>
                    </a:lnTo>
                    <a:lnTo>
                      <a:pt x="715" y="1191"/>
                    </a:lnTo>
                    <a:lnTo>
                      <a:pt x="715" y="1"/>
                    </a:lnTo>
                    <a:close/>
                  </a:path>
                </a:pathLst>
              </a:custGeom>
              <a:solidFill>
                <a:schemeClr val="lt1"/>
              </a:solidFill>
              <a:ln w="12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59"/>
              <p:cNvSpPr/>
              <p:nvPr/>
            </p:nvSpPr>
            <p:spPr>
              <a:xfrm>
                <a:off x="1005044" y="3756617"/>
                <a:ext cx="14805" cy="73841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192" extrusionOk="0">
                    <a:moveTo>
                      <a:pt x="1" y="1"/>
                    </a:moveTo>
                    <a:lnTo>
                      <a:pt x="1" y="1191"/>
                    </a:lnTo>
                    <a:lnTo>
                      <a:pt x="239" y="1191"/>
                    </a:ln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1"/>
              </a:solidFill>
              <a:ln w="9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59"/>
              <p:cNvSpPr/>
              <p:nvPr/>
            </p:nvSpPr>
            <p:spPr>
              <a:xfrm>
                <a:off x="946752" y="4534734"/>
                <a:ext cx="44354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716" h="954" extrusionOk="0">
                    <a:moveTo>
                      <a:pt x="1" y="1"/>
                    </a:moveTo>
                    <a:lnTo>
                      <a:pt x="1" y="953"/>
                    </a:lnTo>
                    <a:lnTo>
                      <a:pt x="715" y="953"/>
                    </a:lnTo>
                    <a:lnTo>
                      <a:pt x="715" y="1"/>
                    </a:lnTo>
                    <a:close/>
                  </a:path>
                </a:pathLst>
              </a:custGeom>
              <a:solidFill>
                <a:schemeClr val="lt1"/>
              </a:solidFill>
              <a:ln w="12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59"/>
              <p:cNvSpPr/>
              <p:nvPr/>
            </p:nvSpPr>
            <p:spPr>
              <a:xfrm>
                <a:off x="1005044" y="4534734"/>
                <a:ext cx="14805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239" h="954" extrusionOk="0">
                    <a:moveTo>
                      <a:pt x="1" y="1"/>
                    </a:moveTo>
                    <a:lnTo>
                      <a:pt x="1" y="953"/>
                    </a:lnTo>
                    <a:lnTo>
                      <a:pt x="239" y="953"/>
                    </a:ln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1"/>
              </a:solidFill>
              <a:ln w="6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59"/>
              <p:cNvSpPr/>
              <p:nvPr/>
            </p:nvSpPr>
            <p:spPr>
              <a:xfrm>
                <a:off x="586839" y="2974845"/>
                <a:ext cx="849734" cy="716918"/>
              </a:xfrm>
              <a:custGeom>
                <a:avLst/>
                <a:gdLst/>
                <a:ahLst/>
                <a:cxnLst/>
                <a:rect l="l" t="t" r="r" b="b"/>
                <a:pathLst>
                  <a:path w="13717" h="11573" extrusionOk="0">
                    <a:moveTo>
                      <a:pt x="501" y="0"/>
                    </a:moveTo>
                    <a:cubicBezTo>
                      <a:pt x="227" y="0"/>
                      <a:pt x="1" y="226"/>
                      <a:pt x="1" y="488"/>
                    </a:cubicBezTo>
                    <a:lnTo>
                      <a:pt x="1" y="4143"/>
                    </a:lnTo>
                    <a:cubicBezTo>
                      <a:pt x="1" y="4608"/>
                      <a:pt x="382" y="4989"/>
                      <a:pt x="846" y="4989"/>
                    </a:cubicBezTo>
                    <a:lnTo>
                      <a:pt x="2537" y="4989"/>
                    </a:lnTo>
                    <a:cubicBezTo>
                      <a:pt x="2846" y="4989"/>
                      <a:pt x="3120" y="5239"/>
                      <a:pt x="3120" y="5560"/>
                    </a:cubicBezTo>
                    <a:cubicBezTo>
                      <a:pt x="3144" y="9287"/>
                      <a:pt x="3561" y="11382"/>
                      <a:pt x="7061" y="11561"/>
                    </a:cubicBezTo>
                    <a:cubicBezTo>
                      <a:pt x="7228" y="11573"/>
                      <a:pt x="13550" y="11573"/>
                      <a:pt x="13717" y="11573"/>
                    </a:cubicBezTo>
                    <a:lnTo>
                      <a:pt x="7656" y="5906"/>
                    </a:lnTo>
                    <a:lnTo>
                      <a:pt x="566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59"/>
              <p:cNvSpPr/>
              <p:nvPr/>
            </p:nvSpPr>
            <p:spPr>
              <a:xfrm>
                <a:off x="951212" y="3321439"/>
                <a:ext cx="579023" cy="126930"/>
              </a:xfrm>
              <a:custGeom>
                <a:avLst/>
                <a:gdLst/>
                <a:ahLst/>
                <a:cxnLst/>
                <a:rect l="l" t="t" r="r" b="b"/>
                <a:pathLst>
                  <a:path w="9347" h="2049" extrusionOk="0">
                    <a:moveTo>
                      <a:pt x="0" y="1"/>
                    </a:moveTo>
                    <a:lnTo>
                      <a:pt x="0" y="2049"/>
                    </a:lnTo>
                    <a:lnTo>
                      <a:pt x="9347" y="2049"/>
                    </a:lnTo>
                    <a:lnTo>
                      <a:pt x="9347" y="1"/>
                    </a:lnTo>
                    <a:close/>
                  </a:path>
                </a:pathLst>
              </a:custGeom>
              <a:solidFill>
                <a:srgbClr val="2A21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59"/>
              <p:cNvSpPr/>
              <p:nvPr/>
            </p:nvSpPr>
            <p:spPr>
              <a:xfrm>
                <a:off x="2022154" y="4054582"/>
                <a:ext cx="249339" cy="479474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7740" extrusionOk="0">
                    <a:moveTo>
                      <a:pt x="2870" y="1"/>
                    </a:moveTo>
                    <a:lnTo>
                      <a:pt x="0" y="275"/>
                    </a:lnTo>
                    <a:lnTo>
                      <a:pt x="2001" y="7573"/>
                    </a:lnTo>
                    <a:lnTo>
                      <a:pt x="3167" y="7740"/>
                    </a:lnTo>
                    <a:lnTo>
                      <a:pt x="4025" y="6680"/>
                    </a:lnTo>
                    <a:lnTo>
                      <a:pt x="2870" y="1"/>
                    </a:lnTo>
                    <a:close/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59"/>
              <p:cNvSpPr/>
              <p:nvPr/>
            </p:nvSpPr>
            <p:spPr>
              <a:xfrm>
                <a:off x="2114332" y="4393866"/>
                <a:ext cx="148302" cy="17036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275" extrusionOk="0">
                    <a:moveTo>
                      <a:pt x="2334" y="1"/>
                    </a:moveTo>
                    <a:lnTo>
                      <a:pt x="1" y="203"/>
                    </a:lnTo>
                    <a:lnTo>
                      <a:pt x="2394" y="274"/>
                    </a:lnTo>
                    <a:lnTo>
                      <a:pt x="23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59"/>
              <p:cNvSpPr/>
              <p:nvPr/>
            </p:nvSpPr>
            <p:spPr>
              <a:xfrm>
                <a:off x="2103986" y="4548734"/>
                <a:ext cx="362207" cy="5067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818" extrusionOk="0">
                    <a:moveTo>
                      <a:pt x="227" y="1"/>
                    </a:moveTo>
                    <a:cubicBezTo>
                      <a:pt x="227" y="1"/>
                      <a:pt x="1" y="477"/>
                      <a:pt x="239" y="691"/>
                    </a:cubicBezTo>
                    <a:cubicBezTo>
                      <a:pt x="239" y="691"/>
                      <a:pt x="2074" y="818"/>
                      <a:pt x="3663" y="818"/>
                    </a:cubicBezTo>
                    <a:cubicBezTo>
                      <a:pt x="4657" y="818"/>
                      <a:pt x="5554" y="768"/>
                      <a:pt x="5847" y="608"/>
                    </a:cubicBezTo>
                    <a:lnTo>
                      <a:pt x="5835" y="263"/>
                    </a:ln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59"/>
              <p:cNvSpPr/>
              <p:nvPr/>
            </p:nvSpPr>
            <p:spPr>
              <a:xfrm>
                <a:off x="2117305" y="4430849"/>
                <a:ext cx="348888" cy="140621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2270" extrusionOk="0">
                    <a:moveTo>
                      <a:pt x="2482" y="0"/>
                    </a:moveTo>
                    <a:cubicBezTo>
                      <a:pt x="2214" y="0"/>
                      <a:pt x="1986" y="166"/>
                      <a:pt x="1822" y="356"/>
                    </a:cubicBezTo>
                    <a:cubicBezTo>
                      <a:pt x="1608" y="604"/>
                      <a:pt x="1388" y="883"/>
                      <a:pt x="1051" y="883"/>
                    </a:cubicBezTo>
                    <a:cubicBezTo>
                      <a:pt x="919" y="883"/>
                      <a:pt x="769" y="841"/>
                      <a:pt x="596" y="737"/>
                    </a:cubicBezTo>
                    <a:cubicBezTo>
                      <a:pt x="434" y="580"/>
                      <a:pt x="311" y="535"/>
                      <a:pt x="222" y="535"/>
                    </a:cubicBezTo>
                    <a:cubicBezTo>
                      <a:pt x="103" y="535"/>
                      <a:pt x="48" y="618"/>
                      <a:pt x="48" y="618"/>
                    </a:cubicBezTo>
                    <a:lnTo>
                      <a:pt x="0" y="1940"/>
                    </a:lnTo>
                    <a:cubicBezTo>
                      <a:pt x="0" y="1940"/>
                      <a:pt x="651" y="2270"/>
                      <a:pt x="3236" y="2270"/>
                    </a:cubicBezTo>
                    <a:cubicBezTo>
                      <a:pt x="3678" y="2270"/>
                      <a:pt x="4177" y="2260"/>
                      <a:pt x="4739" y="2237"/>
                    </a:cubicBezTo>
                    <a:cubicBezTo>
                      <a:pt x="5048" y="2225"/>
                      <a:pt x="5263" y="2225"/>
                      <a:pt x="5632" y="2166"/>
                    </a:cubicBezTo>
                    <a:lnTo>
                      <a:pt x="5584" y="1928"/>
                    </a:lnTo>
                    <a:cubicBezTo>
                      <a:pt x="5549" y="1702"/>
                      <a:pt x="5382" y="1523"/>
                      <a:pt x="5156" y="1463"/>
                    </a:cubicBezTo>
                    <a:cubicBezTo>
                      <a:pt x="4632" y="1332"/>
                      <a:pt x="3679" y="999"/>
                      <a:pt x="3263" y="487"/>
                    </a:cubicBezTo>
                    <a:cubicBezTo>
                      <a:pt x="2983" y="130"/>
                      <a:pt x="2717" y="0"/>
                      <a:pt x="24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59"/>
              <p:cNvSpPr/>
              <p:nvPr/>
            </p:nvSpPr>
            <p:spPr>
              <a:xfrm>
                <a:off x="2256686" y="4444044"/>
                <a:ext cx="73098" cy="35434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72" fill="none" extrusionOk="0">
                    <a:moveTo>
                      <a:pt x="0" y="572"/>
                    </a:moveTo>
                    <a:cubicBezTo>
                      <a:pt x="0" y="572"/>
                      <a:pt x="524" y="0"/>
                      <a:pt x="1179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59"/>
              <p:cNvSpPr/>
              <p:nvPr/>
            </p:nvSpPr>
            <p:spPr>
              <a:xfrm>
                <a:off x="2272916" y="4455070"/>
                <a:ext cx="72355" cy="36239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585" fill="none" extrusionOk="0">
                    <a:moveTo>
                      <a:pt x="0" y="584"/>
                    </a:moveTo>
                    <a:cubicBezTo>
                      <a:pt x="0" y="584"/>
                      <a:pt x="512" y="1"/>
                      <a:pt x="1167" y="4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59"/>
              <p:cNvSpPr/>
              <p:nvPr/>
            </p:nvSpPr>
            <p:spPr>
              <a:xfrm>
                <a:off x="2293545" y="4467645"/>
                <a:ext cx="73841" cy="34691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60" fill="none" extrusionOk="0">
                    <a:moveTo>
                      <a:pt x="1" y="560"/>
                    </a:moveTo>
                    <a:cubicBezTo>
                      <a:pt x="1" y="560"/>
                      <a:pt x="537" y="0"/>
                      <a:pt x="1191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59"/>
              <p:cNvSpPr/>
              <p:nvPr/>
            </p:nvSpPr>
            <p:spPr>
              <a:xfrm>
                <a:off x="1126770" y="3343616"/>
                <a:ext cx="1173471" cy="1099011"/>
              </a:xfrm>
              <a:custGeom>
                <a:avLst/>
                <a:gdLst/>
                <a:ahLst/>
                <a:cxnLst/>
                <a:rect l="l" t="t" r="r" b="b"/>
                <a:pathLst>
                  <a:path w="18943" h="17741" extrusionOk="0">
                    <a:moveTo>
                      <a:pt x="5727" y="0"/>
                    </a:moveTo>
                    <a:cubicBezTo>
                      <a:pt x="5382" y="3001"/>
                      <a:pt x="0" y="5358"/>
                      <a:pt x="3000" y="5679"/>
                    </a:cubicBezTo>
                    <a:lnTo>
                      <a:pt x="6144" y="5822"/>
                    </a:lnTo>
                    <a:lnTo>
                      <a:pt x="10620" y="6060"/>
                    </a:lnTo>
                    <a:lnTo>
                      <a:pt x="10597" y="6179"/>
                    </a:lnTo>
                    <a:lnTo>
                      <a:pt x="11680" y="5787"/>
                    </a:lnTo>
                    <a:lnTo>
                      <a:pt x="15228" y="17740"/>
                    </a:lnTo>
                    <a:lnTo>
                      <a:pt x="18943" y="17336"/>
                    </a:lnTo>
                    <a:cubicBezTo>
                      <a:pt x="18526" y="15228"/>
                      <a:pt x="18110" y="13097"/>
                      <a:pt x="17693" y="10978"/>
                    </a:cubicBezTo>
                    <a:cubicBezTo>
                      <a:pt x="17455" y="9775"/>
                      <a:pt x="17133" y="8418"/>
                      <a:pt x="16895" y="7215"/>
                    </a:cubicBezTo>
                    <a:cubicBezTo>
                      <a:pt x="16669" y="6156"/>
                      <a:pt x="16597" y="5489"/>
                      <a:pt x="16371" y="4572"/>
                    </a:cubicBezTo>
                    <a:cubicBezTo>
                      <a:pt x="16193" y="3834"/>
                      <a:pt x="16097" y="2941"/>
                      <a:pt x="15538" y="2393"/>
                    </a:cubicBezTo>
                    <a:cubicBezTo>
                      <a:pt x="15026" y="1917"/>
                      <a:pt x="14430" y="1858"/>
                      <a:pt x="13621" y="1691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59"/>
              <p:cNvSpPr/>
              <p:nvPr/>
            </p:nvSpPr>
            <p:spPr>
              <a:xfrm>
                <a:off x="2050154" y="4361406"/>
                <a:ext cx="239055" cy="19266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11" fill="none" extrusionOk="0">
                    <a:moveTo>
                      <a:pt x="1" y="310"/>
                    </a:moveTo>
                    <a:lnTo>
                      <a:pt x="3858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59"/>
              <p:cNvSpPr/>
              <p:nvPr/>
            </p:nvSpPr>
            <p:spPr>
              <a:xfrm>
                <a:off x="1935119" y="3679183"/>
                <a:ext cx="202135" cy="694865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1217" fill="none" extrusionOk="0">
                    <a:moveTo>
                      <a:pt x="0" y="0"/>
                    </a:moveTo>
                    <a:lnTo>
                      <a:pt x="3263" y="1121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59"/>
              <p:cNvSpPr/>
              <p:nvPr/>
            </p:nvSpPr>
            <p:spPr>
              <a:xfrm>
                <a:off x="1474851" y="4003724"/>
                <a:ext cx="256029" cy="501589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8097" extrusionOk="0">
                    <a:moveTo>
                      <a:pt x="1406" y="0"/>
                    </a:moveTo>
                    <a:lnTo>
                      <a:pt x="1" y="7430"/>
                    </a:lnTo>
                    <a:lnTo>
                      <a:pt x="977" y="8096"/>
                    </a:lnTo>
                    <a:lnTo>
                      <a:pt x="2204" y="7513"/>
                    </a:lnTo>
                    <a:lnTo>
                      <a:pt x="4132" y="1012"/>
                    </a:lnTo>
                    <a:lnTo>
                      <a:pt x="1406" y="0"/>
                    </a:lnTo>
                    <a:close/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59"/>
              <p:cNvSpPr/>
              <p:nvPr/>
            </p:nvSpPr>
            <p:spPr>
              <a:xfrm>
                <a:off x="1440223" y="4545079"/>
                <a:ext cx="362207" cy="5067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818" extrusionOk="0">
                    <a:moveTo>
                      <a:pt x="226" y="0"/>
                    </a:moveTo>
                    <a:cubicBezTo>
                      <a:pt x="226" y="0"/>
                      <a:pt x="0" y="477"/>
                      <a:pt x="238" y="691"/>
                    </a:cubicBezTo>
                    <a:cubicBezTo>
                      <a:pt x="238" y="691"/>
                      <a:pt x="2073" y="817"/>
                      <a:pt x="3663" y="817"/>
                    </a:cubicBezTo>
                    <a:cubicBezTo>
                      <a:pt x="4656" y="817"/>
                      <a:pt x="5553" y="768"/>
                      <a:pt x="5846" y="608"/>
                    </a:cubicBezTo>
                    <a:lnTo>
                      <a:pt x="5834" y="26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59"/>
              <p:cNvSpPr/>
              <p:nvPr/>
            </p:nvSpPr>
            <p:spPr>
              <a:xfrm>
                <a:off x="1453480" y="4427132"/>
                <a:ext cx="348950" cy="140683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2271" extrusionOk="0">
                    <a:moveTo>
                      <a:pt x="2482" y="1"/>
                    </a:moveTo>
                    <a:cubicBezTo>
                      <a:pt x="2215" y="1"/>
                      <a:pt x="1987" y="167"/>
                      <a:pt x="1822" y="357"/>
                    </a:cubicBezTo>
                    <a:cubicBezTo>
                      <a:pt x="1609" y="612"/>
                      <a:pt x="1390" y="886"/>
                      <a:pt x="1056" y="886"/>
                    </a:cubicBezTo>
                    <a:cubicBezTo>
                      <a:pt x="923" y="886"/>
                      <a:pt x="772" y="843"/>
                      <a:pt x="596" y="738"/>
                    </a:cubicBezTo>
                    <a:cubicBezTo>
                      <a:pt x="434" y="581"/>
                      <a:pt x="311" y="536"/>
                      <a:pt x="223" y="536"/>
                    </a:cubicBezTo>
                    <a:cubicBezTo>
                      <a:pt x="103" y="536"/>
                      <a:pt x="48" y="619"/>
                      <a:pt x="48" y="619"/>
                    </a:cubicBezTo>
                    <a:lnTo>
                      <a:pt x="1" y="1940"/>
                    </a:lnTo>
                    <a:cubicBezTo>
                      <a:pt x="1" y="1940"/>
                      <a:pt x="652" y="2270"/>
                      <a:pt x="3237" y="2270"/>
                    </a:cubicBezTo>
                    <a:cubicBezTo>
                      <a:pt x="3679" y="2270"/>
                      <a:pt x="4178" y="2260"/>
                      <a:pt x="4739" y="2238"/>
                    </a:cubicBezTo>
                    <a:cubicBezTo>
                      <a:pt x="5049" y="2226"/>
                      <a:pt x="5263" y="2226"/>
                      <a:pt x="5632" y="2166"/>
                    </a:cubicBezTo>
                    <a:lnTo>
                      <a:pt x="5585" y="1928"/>
                    </a:lnTo>
                    <a:cubicBezTo>
                      <a:pt x="5549" y="1702"/>
                      <a:pt x="5382" y="1523"/>
                      <a:pt x="5156" y="1464"/>
                    </a:cubicBezTo>
                    <a:cubicBezTo>
                      <a:pt x="4632" y="1333"/>
                      <a:pt x="3680" y="1011"/>
                      <a:pt x="3263" y="488"/>
                    </a:cubicBezTo>
                    <a:cubicBezTo>
                      <a:pt x="2984" y="130"/>
                      <a:pt x="2718" y="1"/>
                      <a:pt x="24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59"/>
              <p:cNvSpPr/>
              <p:nvPr/>
            </p:nvSpPr>
            <p:spPr>
              <a:xfrm>
                <a:off x="1596577" y="4446955"/>
                <a:ext cx="73098" cy="35496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73" fill="none" extrusionOk="0">
                    <a:moveTo>
                      <a:pt x="0" y="572"/>
                    </a:moveTo>
                    <a:cubicBezTo>
                      <a:pt x="0" y="572"/>
                      <a:pt x="524" y="1"/>
                      <a:pt x="1179" y="4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59"/>
              <p:cNvSpPr/>
              <p:nvPr/>
            </p:nvSpPr>
            <p:spPr>
              <a:xfrm>
                <a:off x="1612808" y="4457300"/>
                <a:ext cx="72355" cy="36177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584" fill="none" extrusionOk="0">
                    <a:moveTo>
                      <a:pt x="0" y="584"/>
                    </a:moveTo>
                    <a:cubicBezTo>
                      <a:pt x="0" y="584"/>
                      <a:pt x="512" y="1"/>
                      <a:pt x="1167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59"/>
              <p:cNvSpPr/>
              <p:nvPr/>
            </p:nvSpPr>
            <p:spPr>
              <a:xfrm>
                <a:off x="1633436" y="4469132"/>
                <a:ext cx="73841" cy="3543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72" fill="none" extrusionOk="0">
                    <a:moveTo>
                      <a:pt x="1" y="572"/>
                    </a:moveTo>
                    <a:cubicBezTo>
                      <a:pt x="1" y="572"/>
                      <a:pt x="536" y="0"/>
                      <a:pt x="1191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59"/>
              <p:cNvSpPr/>
              <p:nvPr/>
            </p:nvSpPr>
            <p:spPr>
              <a:xfrm>
                <a:off x="927610" y="3321439"/>
                <a:ext cx="1037063" cy="414615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6693" extrusionOk="0">
                    <a:moveTo>
                      <a:pt x="346" y="1"/>
                    </a:moveTo>
                    <a:cubicBezTo>
                      <a:pt x="0" y="3001"/>
                      <a:pt x="262" y="5716"/>
                      <a:pt x="3275" y="6037"/>
                    </a:cubicBezTo>
                    <a:lnTo>
                      <a:pt x="6418" y="6180"/>
                    </a:lnTo>
                    <a:lnTo>
                      <a:pt x="16038" y="6692"/>
                    </a:lnTo>
                    <a:cubicBezTo>
                      <a:pt x="16086" y="6490"/>
                      <a:pt x="16133" y="6323"/>
                      <a:pt x="16181" y="6145"/>
                    </a:cubicBezTo>
                    <a:cubicBezTo>
                      <a:pt x="16741" y="3680"/>
                      <a:pt x="16419" y="2287"/>
                      <a:pt x="13895" y="2049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59"/>
              <p:cNvSpPr/>
              <p:nvPr/>
            </p:nvSpPr>
            <p:spPr>
              <a:xfrm>
                <a:off x="1477081" y="3657811"/>
                <a:ext cx="446270" cy="736122"/>
              </a:xfrm>
              <a:custGeom>
                <a:avLst/>
                <a:gdLst/>
                <a:ahLst/>
                <a:cxnLst/>
                <a:rect l="l" t="t" r="r" b="b"/>
                <a:pathLst>
                  <a:path w="7204" h="11883" extrusionOk="0">
                    <a:moveTo>
                      <a:pt x="2203" y="0"/>
                    </a:moveTo>
                    <a:lnTo>
                      <a:pt x="1" y="11799"/>
                    </a:lnTo>
                    <a:lnTo>
                      <a:pt x="4049" y="11883"/>
                    </a:lnTo>
                    <a:lnTo>
                      <a:pt x="7204" y="1167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rgbClr val="2A21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59"/>
              <p:cNvSpPr/>
              <p:nvPr/>
            </p:nvSpPr>
            <p:spPr>
              <a:xfrm>
                <a:off x="1450506" y="3391563"/>
                <a:ext cx="514164" cy="432951"/>
              </a:xfrm>
              <a:custGeom>
                <a:avLst/>
                <a:gdLst/>
                <a:ahLst/>
                <a:cxnLst/>
                <a:rect l="l" t="t" r="r" b="b"/>
                <a:pathLst>
                  <a:path w="8300" h="6989" fill="none" extrusionOk="0">
                    <a:moveTo>
                      <a:pt x="7299" y="6989"/>
                    </a:moveTo>
                    <a:lnTo>
                      <a:pt x="7740" y="5024"/>
                    </a:lnTo>
                    <a:cubicBezTo>
                      <a:pt x="8300" y="2560"/>
                      <a:pt x="7978" y="1179"/>
                      <a:pt x="5454" y="941"/>
                    </a:cubicBez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59"/>
              <p:cNvSpPr/>
              <p:nvPr/>
            </p:nvSpPr>
            <p:spPr>
              <a:xfrm>
                <a:off x="1602462" y="3690272"/>
                <a:ext cx="53151" cy="27319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41" fill="none" extrusionOk="0">
                    <a:moveTo>
                      <a:pt x="1" y="441"/>
                    </a:moveTo>
                    <a:lnTo>
                      <a:pt x="858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59"/>
              <p:cNvSpPr/>
              <p:nvPr/>
            </p:nvSpPr>
            <p:spPr>
              <a:xfrm>
                <a:off x="1488913" y="4324548"/>
                <a:ext cx="257454" cy="6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1" fill="none" extrusionOk="0">
                    <a:moveTo>
                      <a:pt x="0" y="0"/>
                    </a:moveTo>
                    <a:lnTo>
                      <a:pt x="4155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59"/>
              <p:cNvSpPr/>
              <p:nvPr/>
            </p:nvSpPr>
            <p:spPr>
              <a:xfrm>
                <a:off x="1082478" y="3404076"/>
                <a:ext cx="631431" cy="92054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14860" fill="none" extrusionOk="0">
                    <a:moveTo>
                      <a:pt x="8049" y="14859"/>
                    </a:moveTo>
                    <a:lnTo>
                      <a:pt x="9573" y="5561"/>
                    </a:lnTo>
                    <a:cubicBezTo>
                      <a:pt x="9573" y="5561"/>
                      <a:pt x="10192" y="3287"/>
                      <a:pt x="8835" y="3287"/>
                    </a:cubicBezTo>
                    <a:cubicBezTo>
                      <a:pt x="7228" y="3287"/>
                      <a:pt x="1751" y="2953"/>
                      <a:pt x="1751" y="2953"/>
                    </a:cubicBezTo>
                    <a:cubicBezTo>
                      <a:pt x="1751" y="2953"/>
                      <a:pt x="1" y="2787"/>
                      <a:pt x="406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59"/>
              <p:cNvSpPr/>
              <p:nvPr/>
            </p:nvSpPr>
            <p:spPr>
              <a:xfrm>
                <a:off x="1034531" y="3424705"/>
                <a:ext cx="239055" cy="85611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1382" fill="none" extrusionOk="0">
                    <a:moveTo>
                      <a:pt x="1" y="1382"/>
                    </a:moveTo>
                    <a:cubicBezTo>
                      <a:pt x="1" y="1382"/>
                      <a:pt x="1370" y="48"/>
                      <a:pt x="3858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59"/>
              <p:cNvSpPr/>
              <p:nvPr/>
            </p:nvSpPr>
            <p:spPr>
              <a:xfrm>
                <a:off x="1356842" y="2916553"/>
                <a:ext cx="848309" cy="318534"/>
              </a:xfrm>
              <a:custGeom>
                <a:avLst/>
                <a:gdLst/>
                <a:ahLst/>
                <a:cxnLst/>
                <a:rect l="l" t="t" r="r" b="b"/>
                <a:pathLst>
                  <a:path w="13694" h="5142" extrusionOk="0">
                    <a:moveTo>
                      <a:pt x="3513" y="0"/>
                    </a:moveTo>
                    <a:lnTo>
                      <a:pt x="72" y="346"/>
                    </a:lnTo>
                    <a:cubicBezTo>
                      <a:pt x="48" y="346"/>
                      <a:pt x="13" y="608"/>
                      <a:pt x="13" y="667"/>
                    </a:cubicBezTo>
                    <a:cubicBezTo>
                      <a:pt x="1" y="1060"/>
                      <a:pt x="1" y="1465"/>
                      <a:pt x="13" y="1846"/>
                    </a:cubicBezTo>
                    <a:cubicBezTo>
                      <a:pt x="37" y="2096"/>
                      <a:pt x="37" y="2334"/>
                      <a:pt x="60" y="2596"/>
                    </a:cubicBezTo>
                    <a:cubicBezTo>
                      <a:pt x="96" y="2965"/>
                      <a:pt x="60" y="3287"/>
                      <a:pt x="346" y="3572"/>
                    </a:cubicBezTo>
                    <a:cubicBezTo>
                      <a:pt x="703" y="3918"/>
                      <a:pt x="1180" y="4084"/>
                      <a:pt x="1644" y="4239"/>
                    </a:cubicBezTo>
                    <a:cubicBezTo>
                      <a:pt x="2144" y="4418"/>
                      <a:pt x="2668" y="4561"/>
                      <a:pt x="3204" y="4680"/>
                    </a:cubicBezTo>
                    <a:cubicBezTo>
                      <a:pt x="4500" y="4965"/>
                      <a:pt x="5825" y="5093"/>
                      <a:pt x="7151" y="5093"/>
                    </a:cubicBezTo>
                    <a:cubicBezTo>
                      <a:pt x="7542" y="5093"/>
                      <a:pt x="7933" y="5082"/>
                      <a:pt x="8323" y="5061"/>
                    </a:cubicBezTo>
                    <a:cubicBezTo>
                      <a:pt x="8919" y="5037"/>
                      <a:pt x="9502" y="4977"/>
                      <a:pt x="10074" y="4894"/>
                    </a:cubicBezTo>
                    <a:cubicBezTo>
                      <a:pt x="10276" y="4930"/>
                      <a:pt x="10431" y="4977"/>
                      <a:pt x="10550" y="5013"/>
                    </a:cubicBezTo>
                    <a:cubicBezTo>
                      <a:pt x="10621" y="5041"/>
                      <a:pt x="10730" y="5057"/>
                      <a:pt x="10855" y="5057"/>
                    </a:cubicBezTo>
                    <a:cubicBezTo>
                      <a:pt x="11107" y="5057"/>
                      <a:pt x="11427" y="4993"/>
                      <a:pt x="11657" y="4834"/>
                    </a:cubicBezTo>
                    <a:cubicBezTo>
                      <a:pt x="11657" y="4834"/>
                      <a:pt x="11715" y="4808"/>
                      <a:pt x="11835" y="4808"/>
                    </a:cubicBezTo>
                    <a:cubicBezTo>
                      <a:pt x="11895" y="4808"/>
                      <a:pt x="11971" y="4815"/>
                      <a:pt x="12062" y="4834"/>
                    </a:cubicBezTo>
                    <a:cubicBezTo>
                      <a:pt x="12264" y="4882"/>
                      <a:pt x="12491" y="4989"/>
                      <a:pt x="12717" y="5120"/>
                    </a:cubicBezTo>
                    <a:cubicBezTo>
                      <a:pt x="12736" y="5132"/>
                      <a:pt x="12755" y="5137"/>
                      <a:pt x="12773" y="5137"/>
                    </a:cubicBezTo>
                    <a:cubicBezTo>
                      <a:pt x="12846" y="5137"/>
                      <a:pt x="12907" y="5061"/>
                      <a:pt x="12907" y="5061"/>
                    </a:cubicBezTo>
                    <a:cubicBezTo>
                      <a:pt x="12907" y="5061"/>
                      <a:pt x="13034" y="5142"/>
                      <a:pt x="13145" y="5142"/>
                    </a:cubicBezTo>
                    <a:cubicBezTo>
                      <a:pt x="13205" y="5142"/>
                      <a:pt x="13259" y="5119"/>
                      <a:pt x="13288" y="5049"/>
                    </a:cubicBezTo>
                    <a:cubicBezTo>
                      <a:pt x="13288" y="5049"/>
                      <a:pt x="13382" y="5098"/>
                      <a:pt x="13477" y="5098"/>
                    </a:cubicBezTo>
                    <a:cubicBezTo>
                      <a:pt x="13544" y="5098"/>
                      <a:pt x="13611" y="5073"/>
                      <a:pt x="13645" y="4989"/>
                    </a:cubicBezTo>
                    <a:cubicBezTo>
                      <a:pt x="13693" y="4882"/>
                      <a:pt x="13574" y="4751"/>
                      <a:pt x="13514" y="4691"/>
                    </a:cubicBezTo>
                    <a:cubicBezTo>
                      <a:pt x="13383" y="4537"/>
                      <a:pt x="13229" y="4406"/>
                      <a:pt x="13074" y="4287"/>
                    </a:cubicBezTo>
                    <a:cubicBezTo>
                      <a:pt x="12764" y="4049"/>
                      <a:pt x="12479" y="3858"/>
                      <a:pt x="12145" y="3727"/>
                    </a:cubicBezTo>
                    <a:cubicBezTo>
                      <a:pt x="12050" y="3679"/>
                      <a:pt x="11943" y="3632"/>
                      <a:pt x="11824" y="3608"/>
                    </a:cubicBezTo>
                    <a:cubicBezTo>
                      <a:pt x="11490" y="3513"/>
                      <a:pt x="10943" y="3489"/>
                      <a:pt x="10609" y="3406"/>
                    </a:cubicBezTo>
                    <a:cubicBezTo>
                      <a:pt x="9169" y="3108"/>
                      <a:pt x="7990" y="2608"/>
                      <a:pt x="6597" y="2144"/>
                    </a:cubicBezTo>
                    <a:cubicBezTo>
                      <a:pt x="5656" y="1834"/>
                      <a:pt x="4704" y="1524"/>
                      <a:pt x="3763" y="1203"/>
                    </a:cubicBezTo>
                    <a:cubicBezTo>
                      <a:pt x="3680" y="1179"/>
                      <a:pt x="3620" y="1108"/>
                      <a:pt x="3608" y="1012"/>
                    </a:cubicBezTo>
                    <a:lnTo>
                      <a:pt x="3513" y="0"/>
                    </a:lnTo>
                    <a:close/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59"/>
              <p:cNvSpPr/>
              <p:nvPr/>
            </p:nvSpPr>
            <p:spPr>
              <a:xfrm>
                <a:off x="2099588" y="3185775"/>
                <a:ext cx="57611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691" extrusionOk="0">
                    <a:moveTo>
                      <a:pt x="0" y="0"/>
                    </a:moveTo>
                    <a:lnTo>
                      <a:pt x="870" y="691"/>
                    </a:lnTo>
                    <a:cubicBezTo>
                      <a:pt x="917" y="631"/>
                      <a:pt x="929" y="584"/>
                      <a:pt x="893" y="524"/>
                    </a:cubicBezTo>
                    <a:cubicBezTo>
                      <a:pt x="667" y="238"/>
                      <a:pt x="322" y="119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59"/>
              <p:cNvSpPr/>
              <p:nvPr/>
            </p:nvSpPr>
            <p:spPr>
              <a:xfrm>
                <a:off x="2099588" y="3185775"/>
                <a:ext cx="57611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691" fill="none" extrusionOk="0">
                    <a:moveTo>
                      <a:pt x="0" y="0"/>
                    </a:moveTo>
                    <a:cubicBezTo>
                      <a:pt x="322" y="119"/>
                      <a:pt x="667" y="238"/>
                      <a:pt x="893" y="524"/>
                    </a:cubicBezTo>
                    <a:cubicBezTo>
                      <a:pt x="929" y="584"/>
                      <a:pt x="917" y="631"/>
                      <a:pt x="870" y="691"/>
                    </a:cubicBezTo>
                  </a:path>
                </a:pathLst>
              </a:custGeom>
              <a:noFill/>
              <a:ln w="90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59"/>
              <p:cNvSpPr/>
              <p:nvPr/>
            </p:nvSpPr>
            <p:spPr>
              <a:xfrm>
                <a:off x="2116562" y="3170288"/>
                <a:ext cx="64983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941" extrusionOk="0">
                    <a:moveTo>
                      <a:pt x="0" y="0"/>
                    </a:moveTo>
                    <a:lnTo>
                      <a:pt x="1000" y="941"/>
                    </a:lnTo>
                    <a:cubicBezTo>
                      <a:pt x="1000" y="941"/>
                      <a:pt x="1048" y="798"/>
                      <a:pt x="953" y="679"/>
                    </a:cubicBezTo>
                    <a:cubicBezTo>
                      <a:pt x="631" y="25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59"/>
              <p:cNvSpPr/>
              <p:nvPr/>
            </p:nvSpPr>
            <p:spPr>
              <a:xfrm>
                <a:off x="2116562" y="3170288"/>
                <a:ext cx="64983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941" fill="none" extrusionOk="0">
                    <a:moveTo>
                      <a:pt x="1000" y="941"/>
                    </a:moveTo>
                    <a:cubicBezTo>
                      <a:pt x="1000" y="941"/>
                      <a:pt x="1048" y="798"/>
                      <a:pt x="953" y="679"/>
                    </a:cubicBezTo>
                    <a:cubicBezTo>
                      <a:pt x="631" y="250"/>
                      <a:pt x="0" y="0"/>
                      <a:pt x="0" y="0"/>
                    </a:cubicBezTo>
                  </a:path>
                </a:pathLst>
              </a:custGeom>
              <a:noFill/>
              <a:ln w="90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59"/>
              <p:cNvSpPr/>
              <p:nvPr/>
            </p:nvSpPr>
            <p:spPr>
              <a:xfrm>
                <a:off x="1521312" y="2979987"/>
                <a:ext cx="59841" cy="27319"/>
              </a:xfrm>
              <a:custGeom>
                <a:avLst/>
                <a:gdLst/>
                <a:ahLst/>
                <a:cxnLst/>
                <a:rect l="l" t="t" r="r" b="b"/>
                <a:pathLst>
                  <a:path w="966" h="441" fill="none" extrusionOk="0">
                    <a:moveTo>
                      <a:pt x="965" y="60"/>
                    </a:moveTo>
                    <a:cubicBezTo>
                      <a:pt x="965" y="60"/>
                      <a:pt x="358" y="0"/>
                      <a:pt x="1" y="44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59"/>
              <p:cNvSpPr/>
              <p:nvPr/>
            </p:nvSpPr>
            <p:spPr>
              <a:xfrm>
                <a:off x="1398904" y="2513835"/>
                <a:ext cx="196993" cy="417526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6740" extrusionOk="0">
                    <a:moveTo>
                      <a:pt x="1" y="1"/>
                    </a:moveTo>
                    <a:lnTo>
                      <a:pt x="1370" y="6740"/>
                    </a:lnTo>
                    <a:lnTo>
                      <a:pt x="3179" y="6740"/>
                    </a:lnTo>
                    <a:cubicBezTo>
                      <a:pt x="3179" y="6740"/>
                      <a:pt x="2703" y="219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59"/>
              <p:cNvSpPr/>
              <p:nvPr/>
            </p:nvSpPr>
            <p:spPr>
              <a:xfrm>
                <a:off x="813256" y="2526472"/>
                <a:ext cx="305463" cy="414491"/>
              </a:xfrm>
              <a:custGeom>
                <a:avLst/>
                <a:gdLst/>
                <a:ahLst/>
                <a:cxnLst/>
                <a:rect l="l" t="t" r="r" b="b"/>
                <a:pathLst>
                  <a:path w="4931" h="6691" extrusionOk="0">
                    <a:moveTo>
                      <a:pt x="2931" y="0"/>
                    </a:moveTo>
                    <a:cubicBezTo>
                      <a:pt x="2773" y="0"/>
                      <a:pt x="2616" y="20"/>
                      <a:pt x="2466" y="59"/>
                    </a:cubicBezTo>
                    <a:cubicBezTo>
                      <a:pt x="2168" y="142"/>
                      <a:pt x="1906" y="297"/>
                      <a:pt x="1692" y="523"/>
                    </a:cubicBezTo>
                    <a:cubicBezTo>
                      <a:pt x="1334" y="928"/>
                      <a:pt x="1084" y="1547"/>
                      <a:pt x="977" y="2071"/>
                    </a:cubicBezTo>
                    <a:cubicBezTo>
                      <a:pt x="358" y="5166"/>
                      <a:pt x="1" y="6690"/>
                      <a:pt x="1" y="6690"/>
                    </a:cubicBezTo>
                    <a:lnTo>
                      <a:pt x="4930" y="6512"/>
                    </a:lnTo>
                    <a:cubicBezTo>
                      <a:pt x="4930" y="6512"/>
                      <a:pt x="4752" y="1940"/>
                      <a:pt x="4752" y="1928"/>
                    </a:cubicBezTo>
                    <a:cubicBezTo>
                      <a:pt x="4728" y="1487"/>
                      <a:pt x="4656" y="1059"/>
                      <a:pt x="4394" y="702"/>
                    </a:cubicBezTo>
                    <a:cubicBezTo>
                      <a:pt x="4069" y="246"/>
                      <a:pt x="3496" y="0"/>
                      <a:pt x="2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59"/>
              <p:cNvSpPr/>
              <p:nvPr/>
            </p:nvSpPr>
            <p:spPr>
              <a:xfrm>
                <a:off x="870061" y="2475614"/>
                <a:ext cx="702237" cy="927478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4972" extrusionOk="0">
                    <a:moveTo>
                      <a:pt x="5522" y="1"/>
                    </a:moveTo>
                    <a:cubicBezTo>
                      <a:pt x="4423" y="1"/>
                      <a:pt x="3069" y="203"/>
                      <a:pt x="1537" y="844"/>
                    </a:cubicBezTo>
                    <a:cubicBezTo>
                      <a:pt x="2882" y="3332"/>
                      <a:pt x="596" y="4606"/>
                      <a:pt x="596" y="4606"/>
                    </a:cubicBezTo>
                    <a:lnTo>
                      <a:pt x="870" y="12607"/>
                    </a:lnTo>
                    <a:cubicBezTo>
                      <a:pt x="870" y="12607"/>
                      <a:pt x="1" y="13726"/>
                      <a:pt x="1060" y="14524"/>
                    </a:cubicBezTo>
                    <a:cubicBezTo>
                      <a:pt x="1464" y="14833"/>
                      <a:pt x="2908" y="14971"/>
                      <a:pt x="4555" y="14971"/>
                    </a:cubicBezTo>
                    <a:cubicBezTo>
                      <a:pt x="7034" y="14971"/>
                      <a:pt x="9975" y="14658"/>
                      <a:pt x="10526" y="14143"/>
                    </a:cubicBezTo>
                    <a:cubicBezTo>
                      <a:pt x="11335" y="13441"/>
                      <a:pt x="10383" y="11774"/>
                      <a:pt x="10383" y="11774"/>
                    </a:cubicBezTo>
                    <a:cubicBezTo>
                      <a:pt x="10383" y="11774"/>
                      <a:pt x="10097" y="5511"/>
                      <a:pt x="9621" y="3189"/>
                    </a:cubicBezTo>
                    <a:cubicBezTo>
                      <a:pt x="9145" y="880"/>
                      <a:pt x="8538" y="594"/>
                      <a:pt x="8538" y="594"/>
                    </a:cubicBezTo>
                    <a:cubicBezTo>
                      <a:pt x="8538" y="594"/>
                      <a:pt x="7403" y="1"/>
                      <a:pt x="55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59"/>
              <p:cNvSpPr/>
              <p:nvPr/>
            </p:nvSpPr>
            <p:spPr>
              <a:xfrm>
                <a:off x="942354" y="3258067"/>
                <a:ext cx="108470" cy="5947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96" fill="none" extrusionOk="0">
                    <a:moveTo>
                      <a:pt x="1" y="0"/>
                    </a:moveTo>
                    <a:cubicBezTo>
                      <a:pt x="1" y="0"/>
                      <a:pt x="798" y="95"/>
                      <a:pt x="1751" y="0"/>
                    </a:cubicBezTo>
                  </a:path>
                </a:pathLst>
              </a:custGeom>
              <a:noFill/>
              <a:ln w="150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59"/>
              <p:cNvSpPr/>
              <p:nvPr/>
            </p:nvSpPr>
            <p:spPr>
              <a:xfrm>
                <a:off x="1096478" y="2706366"/>
                <a:ext cx="22239" cy="224993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32" fill="none" extrusionOk="0">
                    <a:moveTo>
                      <a:pt x="358" y="0"/>
                    </a:moveTo>
                    <a:lnTo>
                      <a:pt x="358" y="3632"/>
                    </a:lnTo>
                    <a:lnTo>
                      <a:pt x="1" y="363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59"/>
              <p:cNvSpPr/>
              <p:nvPr/>
            </p:nvSpPr>
            <p:spPr>
              <a:xfrm>
                <a:off x="874522" y="2931296"/>
                <a:ext cx="848247" cy="303791"/>
              </a:xfrm>
              <a:custGeom>
                <a:avLst/>
                <a:gdLst/>
                <a:ahLst/>
                <a:cxnLst/>
                <a:rect l="l" t="t" r="r" b="b"/>
                <a:pathLst>
                  <a:path w="13693" h="4904" extrusionOk="0">
                    <a:moveTo>
                      <a:pt x="3596" y="1"/>
                    </a:moveTo>
                    <a:lnTo>
                      <a:pt x="84" y="108"/>
                    </a:lnTo>
                    <a:cubicBezTo>
                      <a:pt x="48" y="108"/>
                      <a:pt x="24" y="370"/>
                      <a:pt x="24" y="429"/>
                    </a:cubicBezTo>
                    <a:cubicBezTo>
                      <a:pt x="0" y="822"/>
                      <a:pt x="0" y="1227"/>
                      <a:pt x="24" y="1608"/>
                    </a:cubicBezTo>
                    <a:cubicBezTo>
                      <a:pt x="36" y="1858"/>
                      <a:pt x="36" y="2096"/>
                      <a:pt x="60" y="2358"/>
                    </a:cubicBezTo>
                    <a:cubicBezTo>
                      <a:pt x="95" y="2727"/>
                      <a:pt x="60" y="3049"/>
                      <a:pt x="345" y="3334"/>
                    </a:cubicBezTo>
                    <a:cubicBezTo>
                      <a:pt x="703" y="3680"/>
                      <a:pt x="1179" y="3846"/>
                      <a:pt x="1643" y="4001"/>
                    </a:cubicBezTo>
                    <a:cubicBezTo>
                      <a:pt x="2143" y="4180"/>
                      <a:pt x="2667" y="4323"/>
                      <a:pt x="3203" y="4442"/>
                    </a:cubicBezTo>
                    <a:cubicBezTo>
                      <a:pt x="4500" y="4727"/>
                      <a:pt x="5824" y="4855"/>
                      <a:pt x="7150" y="4855"/>
                    </a:cubicBezTo>
                    <a:cubicBezTo>
                      <a:pt x="7541" y="4855"/>
                      <a:pt x="7932" y="4844"/>
                      <a:pt x="8323" y="4823"/>
                    </a:cubicBezTo>
                    <a:cubicBezTo>
                      <a:pt x="8918" y="4799"/>
                      <a:pt x="9501" y="4739"/>
                      <a:pt x="10085" y="4656"/>
                    </a:cubicBezTo>
                    <a:cubicBezTo>
                      <a:pt x="10275" y="4692"/>
                      <a:pt x="10442" y="4739"/>
                      <a:pt x="10561" y="4775"/>
                    </a:cubicBezTo>
                    <a:cubicBezTo>
                      <a:pt x="10628" y="4803"/>
                      <a:pt x="10734" y="4819"/>
                      <a:pt x="10858" y="4819"/>
                    </a:cubicBezTo>
                    <a:cubicBezTo>
                      <a:pt x="11106" y="4819"/>
                      <a:pt x="11426" y="4755"/>
                      <a:pt x="11656" y="4596"/>
                    </a:cubicBezTo>
                    <a:cubicBezTo>
                      <a:pt x="11656" y="4596"/>
                      <a:pt x="11715" y="4570"/>
                      <a:pt x="11835" y="4570"/>
                    </a:cubicBezTo>
                    <a:cubicBezTo>
                      <a:pt x="11895" y="4570"/>
                      <a:pt x="11970" y="4577"/>
                      <a:pt x="12061" y="4596"/>
                    </a:cubicBezTo>
                    <a:cubicBezTo>
                      <a:pt x="12264" y="4644"/>
                      <a:pt x="12490" y="4751"/>
                      <a:pt x="12716" y="4882"/>
                    </a:cubicBezTo>
                    <a:cubicBezTo>
                      <a:pt x="12737" y="4894"/>
                      <a:pt x="12758" y="4899"/>
                      <a:pt x="12777" y="4899"/>
                    </a:cubicBezTo>
                    <a:cubicBezTo>
                      <a:pt x="12853" y="4899"/>
                      <a:pt x="12907" y="4823"/>
                      <a:pt x="12907" y="4823"/>
                    </a:cubicBezTo>
                    <a:cubicBezTo>
                      <a:pt x="12907" y="4823"/>
                      <a:pt x="13033" y="4904"/>
                      <a:pt x="13148" y="4904"/>
                    </a:cubicBezTo>
                    <a:cubicBezTo>
                      <a:pt x="13209" y="4904"/>
                      <a:pt x="13266" y="4881"/>
                      <a:pt x="13299" y="4811"/>
                    </a:cubicBezTo>
                    <a:cubicBezTo>
                      <a:pt x="13299" y="4811"/>
                      <a:pt x="13389" y="4860"/>
                      <a:pt x="13483" y="4860"/>
                    </a:cubicBezTo>
                    <a:cubicBezTo>
                      <a:pt x="13549" y="4860"/>
                      <a:pt x="13617" y="4835"/>
                      <a:pt x="13657" y="4751"/>
                    </a:cubicBezTo>
                    <a:cubicBezTo>
                      <a:pt x="13692" y="4644"/>
                      <a:pt x="13573" y="4513"/>
                      <a:pt x="13514" y="4453"/>
                    </a:cubicBezTo>
                    <a:cubicBezTo>
                      <a:pt x="13383" y="4299"/>
                      <a:pt x="13240" y="4168"/>
                      <a:pt x="13073" y="4049"/>
                    </a:cubicBezTo>
                    <a:cubicBezTo>
                      <a:pt x="12776" y="3811"/>
                      <a:pt x="12478" y="3620"/>
                      <a:pt x="12156" y="3489"/>
                    </a:cubicBezTo>
                    <a:cubicBezTo>
                      <a:pt x="12049" y="3441"/>
                      <a:pt x="11942" y="3394"/>
                      <a:pt x="11823" y="3370"/>
                    </a:cubicBezTo>
                    <a:cubicBezTo>
                      <a:pt x="11502" y="3275"/>
                      <a:pt x="10942" y="3251"/>
                      <a:pt x="10621" y="3168"/>
                    </a:cubicBezTo>
                    <a:cubicBezTo>
                      <a:pt x="9168" y="2870"/>
                      <a:pt x="8001" y="2656"/>
                      <a:pt x="6596" y="2179"/>
                    </a:cubicBezTo>
                    <a:cubicBezTo>
                      <a:pt x="5668" y="1858"/>
                      <a:pt x="4703" y="1548"/>
                      <a:pt x="3774" y="1239"/>
                    </a:cubicBezTo>
                    <a:cubicBezTo>
                      <a:pt x="3679" y="1203"/>
                      <a:pt x="3620" y="1132"/>
                      <a:pt x="3608" y="1048"/>
                    </a:cubicBezTo>
                    <a:lnTo>
                      <a:pt x="3596" y="1"/>
                    </a:lnTo>
                    <a:close/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59"/>
              <p:cNvSpPr/>
              <p:nvPr/>
            </p:nvSpPr>
            <p:spPr>
              <a:xfrm>
                <a:off x="1617949" y="3185775"/>
                <a:ext cx="58355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42" h="691" extrusionOk="0">
                    <a:moveTo>
                      <a:pt x="1" y="0"/>
                    </a:moveTo>
                    <a:lnTo>
                      <a:pt x="882" y="691"/>
                    </a:lnTo>
                    <a:cubicBezTo>
                      <a:pt x="929" y="631"/>
                      <a:pt x="941" y="584"/>
                      <a:pt x="894" y="524"/>
                    </a:cubicBezTo>
                    <a:cubicBezTo>
                      <a:pt x="667" y="238"/>
                      <a:pt x="334" y="119"/>
                      <a:pt x="1" y="0"/>
                    </a:cubicBezTo>
                    <a:close/>
                  </a:path>
                </a:pathLst>
              </a:custGeom>
              <a:solidFill>
                <a:srgbClr val="E58B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59"/>
              <p:cNvSpPr/>
              <p:nvPr/>
            </p:nvSpPr>
            <p:spPr>
              <a:xfrm>
                <a:off x="1617949" y="3185775"/>
                <a:ext cx="58355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42" h="691" fill="none" extrusionOk="0">
                    <a:moveTo>
                      <a:pt x="1" y="0"/>
                    </a:moveTo>
                    <a:cubicBezTo>
                      <a:pt x="334" y="119"/>
                      <a:pt x="667" y="238"/>
                      <a:pt x="894" y="524"/>
                    </a:cubicBezTo>
                    <a:cubicBezTo>
                      <a:pt x="941" y="584"/>
                      <a:pt x="929" y="631"/>
                      <a:pt x="882" y="691"/>
                    </a:cubicBezTo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59"/>
              <p:cNvSpPr/>
              <p:nvPr/>
            </p:nvSpPr>
            <p:spPr>
              <a:xfrm>
                <a:off x="1634923" y="3170288"/>
                <a:ext cx="64240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941" extrusionOk="0">
                    <a:moveTo>
                      <a:pt x="1" y="0"/>
                    </a:moveTo>
                    <a:lnTo>
                      <a:pt x="989" y="941"/>
                    </a:lnTo>
                    <a:cubicBezTo>
                      <a:pt x="989" y="941"/>
                      <a:pt x="1036" y="798"/>
                      <a:pt x="953" y="679"/>
                    </a:cubicBezTo>
                    <a:cubicBezTo>
                      <a:pt x="620" y="25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E58B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59"/>
              <p:cNvSpPr/>
              <p:nvPr/>
            </p:nvSpPr>
            <p:spPr>
              <a:xfrm>
                <a:off x="1634923" y="3170288"/>
                <a:ext cx="64240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941" fill="none" extrusionOk="0">
                    <a:moveTo>
                      <a:pt x="989" y="941"/>
                    </a:moveTo>
                    <a:cubicBezTo>
                      <a:pt x="989" y="941"/>
                      <a:pt x="1036" y="798"/>
                      <a:pt x="953" y="679"/>
                    </a:cubicBezTo>
                    <a:cubicBezTo>
                      <a:pt x="620" y="250"/>
                      <a:pt x="1" y="0"/>
                      <a:pt x="1" y="0"/>
                    </a:cubicBezTo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59"/>
              <p:cNvSpPr/>
              <p:nvPr/>
            </p:nvSpPr>
            <p:spPr>
              <a:xfrm>
                <a:off x="873778" y="2931296"/>
                <a:ext cx="222763" cy="31779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513" extrusionOk="0">
                    <a:moveTo>
                      <a:pt x="3596" y="1"/>
                    </a:moveTo>
                    <a:lnTo>
                      <a:pt x="24" y="132"/>
                    </a:lnTo>
                    <a:lnTo>
                      <a:pt x="0" y="513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59"/>
              <p:cNvSpPr/>
              <p:nvPr/>
            </p:nvSpPr>
            <p:spPr>
              <a:xfrm>
                <a:off x="1024248" y="2999872"/>
                <a:ext cx="74523" cy="15549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251" fill="none" extrusionOk="0">
                    <a:moveTo>
                      <a:pt x="1203" y="1"/>
                    </a:moveTo>
                    <a:cubicBezTo>
                      <a:pt x="1203" y="1"/>
                      <a:pt x="369" y="13"/>
                      <a:pt x="0" y="25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59"/>
              <p:cNvSpPr/>
              <p:nvPr/>
            </p:nvSpPr>
            <p:spPr>
              <a:xfrm>
                <a:off x="1417364" y="2603844"/>
                <a:ext cx="78240" cy="327516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287" fill="none" extrusionOk="0">
                    <a:moveTo>
                      <a:pt x="1262" y="5287"/>
                    </a:moveTo>
                    <a:cubicBezTo>
                      <a:pt x="1262" y="5287"/>
                      <a:pt x="965" y="1477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59"/>
              <p:cNvSpPr/>
              <p:nvPr/>
            </p:nvSpPr>
            <p:spPr>
              <a:xfrm>
                <a:off x="1185744" y="2476976"/>
                <a:ext cx="113674" cy="52408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846" fill="none" extrusionOk="0">
                    <a:moveTo>
                      <a:pt x="1834" y="107"/>
                    </a:moveTo>
                    <a:cubicBezTo>
                      <a:pt x="1775" y="560"/>
                      <a:pt x="1715" y="846"/>
                      <a:pt x="1203" y="846"/>
                    </a:cubicBezTo>
                    <a:lnTo>
                      <a:pt x="1025" y="846"/>
                    </a:lnTo>
                    <a:cubicBezTo>
                      <a:pt x="524" y="846"/>
                      <a:pt x="1" y="488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59"/>
              <p:cNvSpPr/>
              <p:nvPr/>
            </p:nvSpPr>
            <p:spPr>
              <a:xfrm>
                <a:off x="1082478" y="2237985"/>
                <a:ext cx="130647" cy="155674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513" extrusionOk="0">
                    <a:moveTo>
                      <a:pt x="1620" y="1"/>
                    </a:moveTo>
                    <a:cubicBezTo>
                      <a:pt x="1620" y="1"/>
                      <a:pt x="1" y="1537"/>
                      <a:pt x="1930" y="2513"/>
                    </a:cubicBezTo>
                    <a:lnTo>
                      <a:pt x="2108" y="1156"/>
                    </a:lnTo>
                    <a:lnTo>
                      <a:pt x="20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59"/>
              <p:cNvSpPr/>
              <p:nvPr/>
            </p:nvSpPr>
            <p:spPr>
              <a:xfrm>
                <a:off x="1173974" y="2218843"/>
                <a:ext cx="220533" cy="293569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739" extrusionOk="0">
                    <a:moveTo>
                      <a:pt x="3227" y="0"/>
                    </a:moveTo>
                    <a:lnTo>
                      <a:pt x="572" y="107"/>
                    </a:lnTo>
                    <a:lnTo>
                      <a:pt x="631" y="1441"/>
                    </a:lnTo>
                    <a:cubicBezTo>
                      <a:pt x="567" y="1334"/>
                      <a:pt x="454" y="1197"/>
                      <a:pt x="267" y="1197"/>
                    </a:cubicBezTo>
                    <a:cubicBezTo>
                      <a:pt x="247" y="1197"/>
                      <a:pt x="225" y="1199"/>
                      <a:pt x="203" y="1203"/>
                    </a:cubicBezTo>
                    <a:cubicBezTo>
                      <a:pt x="24" y="1238"/>
                      <a:pt x="0" y="1393"/>
                      <a:pt x="24" y="1536"/>
                    </a:cubicBezTo>
                    <a:cubicBezTo>
                      <a:pt x="36" y="1691"/>
                      <a:pt x="119" y="1858"/>
                      <a:pt x="214" y="1988"/>
                    </a:cubicBezTo>
                    <a:cubicBezTo>
                      <a:pt x="298" y="2084"/>
                      <a:pt x="369" y="2167"/>
                      <a:pt x="476" y="2262"/>
                    </a:cubicBezTo>
                    <a:lnTo>
                      <a:pt x="476" y="4096"/>
                    </a:lnTo>
                    <a:cubicBezTo>
                      <a:pt x="476" y="4441"/>
                      <a:pt x="845" y="4739"/>
                      <a:pt x="1203" y="4739"/>
                    </a:cubicBezTo>
                    <a:lnTo>
                      <a:pt x="1322" y="4739"/>
                    </a:lnTo>
                    <a:cubicBezTo>
                      <a:pt x="1679" y="4739"/>
                      <a:pt x="1762" y="4441"/>
                      <a:pt x="1762" y="4096"/>
                    </a:cubicBezTo>
                    <a:lnTo>
                      <a:pt x="1762" y="3822"/>
                    </a:lnTo>
                    <a:cubicBezTo>
                      <a:pt x="1846" y="3846"/>
                      <a:pt x="1881" y="3870"/>
                      <a:pt x="1881" y="3870"/>
                    </a:cubicBezTo>
                    <a:cubicBezTo>
                      <a:pt x="1881" y="3870"/>
                      <a:pt x="2131" y="3943"/>
                      <a:pt x="2435" y="3943"/>
                    </a:cubicBezTo>
                    <a:cubicBezTo>
                      <a:pt x="2927" y="3943"/>
                      <a:pt x="3559" y="3751"/>
                      <a:pt x="3501" y="2750"/>
                    </a:cubicBezTo>
                    <a:cubicBezTo>
                      <a:pt x="3417" y="1131"/>
                      <a:pt x="3227" y="0"/>
                      <a:pt x="3227" y="0"/>
                    </a:cubicBezTo>
                    <a:close/>
                  </a:path>
                </a:pathLst>
              </a:custGeom>
              <a:solidFill>
                <a:srgbClr val="E58B4A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59"/>
              <p:cNvSpPr/>
              <p:nvPr/>
            </p:nvSpPr>
            <p:spPr>
              <a:xfrm>
                <a:off x="1187231" y="2303649"/>
                <a:ext cx="19947" cy="3692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96" extrusionOk="0">
                    <a:moveTo>
                      <a:pt x="0" y="0"/>
                    </a:moveTo>
                    <a:lnTo>
                      <a:pt x="298" y="596"/>
                    </a:lnTo>
                    <a:cubicBezTo>
                      <a:pt x="322" y="7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59"/>
              <p:cNvSpPr/>
              <p:nvPr/>
            </p:nvSpPr>
            <p:spPr>
              <a:xfrm>
                <a:off x="1187231" y="2303649"/>
                <a:ext cx="19947" cy="3692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96" fill="none" extrusionOk="0">
                    <a:moveTo>
                      <a:pt x="0" y="0"/>
                    </a:moveTo>
                    <a:cubicBezTo>
                      <a:pt x="0" y="0"/>
                      <a:pt x="322" y="72"/>
                      <a:pt x="298" y="5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59"/>
              <p:cNvSpPr/>
              <p:nvPr/>
            </p:nvSpPr>
            <p:spPr>
              <a:xfrm>
                <a:off x="1187231" y="2315419"/>
                <a:ext cx="13319" cy="2223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359" extrusionOk="0">
                    <a:moveTo>
                      <a:pt x="215" y="1"/>
                    </a:moveTo>
                    <a:cubicBezTo>
                      <a:pt x="215" y="1"/>
                      <a:pt x="0" y="72"/>
                      <a:pt x="155" y="358"/>
                    </a:cubicBez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59"/>
              <p:cNvSpPr/>
              <p:nvPr/>
            </p:nvSpPr>
            <p:spPr>
              <a:xfrm>
                <a:off x="1187231" y="2315419"/>
                <a:ext cx="13319" cy="2223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359" fill="none" extrusionOk="0">
                    <a:moveTo>
                      <a:pt x="215" y="1"/>
                    </a:moveTo>
                    <a:cubicBezTo>
                      <a:pt x="215" y="1"/>
                      <a:pt x="0" y="72"/>
                      <a:pt x="155" y="35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59"/>
              <p:cNvSpPr/>
              <p:nvPr/>
            </p:nvSpPr>
            <p:spPr>
              <a:xfrm>
                <a:off x="1306727" y="2300675"/>
                <a:ext cx="11089" cy="185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99" extrusionOk="0">
                    <a:moveTo>
                      <a:pt x="84" y="1"/>
                    </a:moveTo>
                    <a:cubicBezTo>
                      <a:pt x="24" y="1"/>
                      <a:pt x="0" y="60"/>
                      <a:pt x="0" y="144"/>
                    </a:cubicBezTo>
                    <a:cubicBezTo>
                      <a:pt x="0" y="227"/>
                      <a:pt x="36" y="298"/>
                      <a:pt x="84" y="298"/>
                    </a:cubicBezTo>
                    <a:cubicBezTo>
                      <a:pt x="131" y="298"/>
                      <a:pt x="179" y="239"/>
                      <a:pt x="179" y="144"/>
                    </a:cubicBezTo>
                    <a:cubicBezTo>
                      <a:pt x="179" y="60"/>
                      <a:pt x="13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59"/>
              <p:cNvSpPr/>
              <p:nvPr/>
            </p:nvSpPr>
            <p:spPr>
              <a:xfrm>
                <a:off x="1362046" y="2300675"/>
                <a:ext cx="11089" cy="185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99" extrusionOk="0">
                    <a:moveTo>
                      <a:pt x="84" y="1"/>
                    </a:moveTo>
                    <a:cubicBezTo>
                      <a:pt x="36" y="1"/>
                      <a:pt x="0" y="60"/>
                      <a:pt x="0" y="144"/>
                    </a:cubicBezTo>
                    <a:cubicBezTo>
                      <a:pt x="0" y="227"/>
                      <a:pt x="36" y="298"/>
                      <a:pt x="84" y="298"/>
                    </a:cubicBezTo>
                    <a:cubicBezTo>
                      <a:pt x="131" y="298"/>
                      <a:pt x="179" y="239"/>
                      <a:pt x="179" y="144"/>
                    </a:cubicBezTo>
                    <a:cubicBezTo>
                      <a:pt x="179" y="60"/>
                      <a:pt x="13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59"/>
              <p:cNvSpPr/>
              <p:nvPr/>
            </p:nvSpPr>
            <p:spPr>
              <a:xfrm>
                <a:off x="1339930" y="2318392"/>
                <a:ext cx="25832" cy="4138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668" fill="none" extrusionOk="0">
                    <a:moveTo>
                      <a:pt x="0" y="524"/>
                    </a:moveTo>
                    <a:cubicBezTo>
                      <a:pt x="0" y="524"/>
                      <a:pt x="417" y="667"/>
                      <a:pt x="274" y="346"/>
                    </a:cubicBezTo>
                    <a:cubicBezTo>
                      <a:pt x="167" y="72"/>
                      <a:pt x="131" y="0"/>
                      <a:pt x="13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59"/>
              <p:cNvSpPr/>
              <p:nvPr/>
            </p:nvSpPr>
            <p:spPr>
              <a:xfrm>
                <a:off x="1295638" y="2287790"/>
                <a:ext cx="26637" cy="780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26" extrusionOk="0">
                    <a:moveTo>
                      <a:pt x="249" y="0"/>
                    </a:moveTo>
                    <a:cubicBezTo>
                      <a:pt x="152" y="0"/>
                      <a:pt x="60" y="46"/>
                      <a:pt x="1" y="125"/>
                    </a:cubicBezTo>
                    <a:cubicBezTo>
                      <a:pt x="120" y="125"/>
                      <a:pt x="322" y="78"/>
                      <a:pt x="429" y="66"/>
                    </a:cubicBezTo>
                    <a:cubicBezTo>
                      <a:pt x="429" y="30"/>
                      <a:pt x="334" y="6"/>
                      <a:pt x="310" y="6"/>
                    </a:cubicBezTo>
                    <a:cubicBezTo>
                      <a:pt x="290" y="2"/>
                      <a:pt x="269" y="0"/>
                      <a:pt x="2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59"/>
              <p:cNvSpPr/>
              <p:nvPr/>
            </p:nvSpPr>
            <p:spPr>
              <a:xfrm>
                <a:off x="1354674" y="2287480"/>
                <a:ext cx="27319" cy="811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131" extrusionOk="0">
                    <a:moveTo>
                      <a:pt x="177" y="1"/>
                    </a:moveTo>
                    <a:cubicBezTo>
                      <a:pt x="114" y="1"/>
                      <a:pt x="50" y="16"/>
                      <a:pt x="0" y="47"/>
                    </a:cubicBezTo>
                    <a:cubicBezTo>
                      <a:pt x="95" y="83"/>
                      <a:pt x="310" y="130"/>
                      <a:pt x="441" y="130"/>
                    </a:cubicBezTo>
                    <a:cubicBezTo>
                      <a:pt x="441" y="95"/>
                      <a:pt x="357" y="47"/>
                      <a:pt x="334" y="35"/>
                    </a:cubicBezTo>
                    <a:cubicBezTo>
                      <a:pt x="289" y="13"/>
                      <a:pt x="233" y="1"/>
                      <a:pt x="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59"/>
              <p:cNvSpPr/>
              <p:nvPr/>
            </p:nvSpPr>
            <p:spPr>
              <a:xfrm>
                <a:off x="1200487" y="2225471"/>
                <a:ext cx="199967" cy="239427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865" extrusionOk="0">
                    <a:moveTo>
                      <a:pt x="537" y="0"/>
                    </a:moveTo>
                    <a:lnTo>
                      <a:pt x="1" y="96"/>
                    </a:lnTo>
                    <a:lnTo>
                      <a:pt x="203" y="1346"/>
                    </a:lnTo>
                    <a:cubicBezTo>
                      <a:pt x="179" y="1751"/>
                      <a:pt x="203" y="2167"/>
                      <a:pt x="298" y="2548"/>
                    </a:cubicBezTo>
                    <a:cubicBezTo>
                      <a:pt x="382" y="2894"/>
                      <a:pt x="537" y="3227"/>
                      <a:pt x="846" y="3429"/>
                    </a:cubicBezTo>
                    <a:cubicBezTo>
                      <a:pt x="1187" y="3666"/>
                      <a:pt x="1588" y="3865"/>
                      <a:pt x="2007" y="3865"/>
                    </a:cubicBezTo>
                    <a:cubicBezTo>
                      <a:pt x="2115" y="3865"/>
                      <a:pt x="2224" y="3852"/>
                      <a:pt x="2334" y="3822"/>
                    </a:cubicBezTo>
                    <a:cubicBezTo>
                      <a:pt x="3227" y="3584"/>
                      <a:pt x="3084" y="2655"/>
                      <a:pt x="3084" y="2655"/>
                    </a:cubicBezTo>
                    <a:lnTo>
                      <a:pt x="3049" y="2167"/>
                    </a:lnTo>
                    <a:cubicBezTo>
                      <a:pt x="2983" y="2091"/>
                      <a:pt x="2902" y="2064"/>
                      <a:pt x="2819" y="2064"/>
                    </a:cubicBezTo>
                    <a:cubicBezTo>
                      <a:pt x="2616" y="2064"/>
                      <a:pt x="2406" y="2227"/>
                      <a:pt x="2406" y="2227"/>
                    </a:cubicBezTo>
                    <a:cubicBezTo>
                      <a:pt x="2406" y="2227"/>
                      <a:pt x="2152" y="2077"/>
                      <a:pt x="1949" y="2077"/>
                    </a:cubicBezTo>
                    <a:cubicBezTo>
                      <a:pt x="1844" y="2077"/>
                      <a:pt x="1752" y="2117"/>
                      <a:pt x="1715" y="2239"/>
                    </a:cubicBezTo>
                    <a:cubicBezTo>
                      <a:pt x="1647" y="2445"/>
                      <a:pt x="1510" y="2488"/>
                      <a:pt x="1408" y="2488"/>
                    </a:cubicBezTo>
                    <a:cubicBezTo>
                      <a:pt x="1332" y="2488"/>
                      <a:pt x="1275" y="2465"/>
                      <a:pt x="1275" y="2465"/>
                    </a:cubicBezTo>
                    <a:cubicBezTo>
                      <a:pt x="667" y="2298"/>
                      <a:pt x="560" y="1572"/>
                      <a:pt x="560" y="1572"/>
                    </a:cubicBez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59"/>
              <p:cNvSpPr/>
              <p:nvPr/>
            </p:nvSpPr>
            <p:spPr>
              <a:xfrm>
                <a:off x="1319240" y="2374454"/>
                <a:ext cx="29549" cy="22921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70" fill="none" extrusionOk="0">
                    <a:moveTo>
                      <a:pt x="1" y="0"/>
                    </a:moveTo>
                    <a:cubicBezTo>
                      <a:pt x="1" y="0"/>
                      <a:pt x="191" y="369"/>
                      <a:pt x="477" y="96"/>
                    </a:cubicBezTo>
                  </a:path>
                </a:pathLst>
              </a:custGeom>
              <a:noFill/>
              <a:ln w="9525" cap="flat" cmpd="sng">
                <a:solidFill>
                  <a:srgbClr val="E58B4A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59"/>
              <p:cNvSpPr/>
              <p:nvPr/>
            </p:nvSpPr>
            <p:spPr>
              <a:xfrm>
                <a:off x="1175399" y="2159250"/>
                <a:ext cx="216940" cy="78054"/>
              </a:xfrm>
              <a:custGeom>
                <a:avLst/>
                <a:gdLst/>
                <a:ahLst/>
                <a:cxnLst/>
                <a:rect l="l" t="t" r="r" b="b"/>
                <a:pathLst>
                  <a:path w="3502" h="1260" extrusionOk="0">
                    <a:moveTo>
                      <a:pt x="2603" y="0"/>
                    </a:moveTo>
                    <a:cubicBezTo>
                      <a:pt x="2525" y="0"/>
                      <a:pt x="2447" y="11"/>
                      <a:pt x="2370" y="33"/>
                    </a:cubicBezTo>
                    <a:cubicBezTo>
                      <a:pt x="1858" y="176"/>
                      <a:pt x="465" y="534"/>
                      <a:pt x="251" y="748"/>
                    </a:cubicBezTo>
                    <a:cubicBezTo>
                      <a:pt x="1" y="1034"/>
                      <a:pt x="132" y="1260"/>
                      <a:pt x="132" y="1260"/>
                    </a:cubicBezTo>
                    <a:lnTo>
                      <a:pt x="953" y="1260"/>
                    </a:lnTo>
                    <a:lnTo>
                      <a:pt x="3228" y="1188"/>
                    </a:lnTo>
                    <a:cubicBezTo>
                      <a:pt x="3501" y="510"/>
                      <a:pt x="3228" y="212"/>
                      <a:pt x="2977" y="81"/>
                    </a:cubicBezTo>
                    <a:cubicBezTo>
                      <a:pt x="2859" y="29"/>
                      <a:pt x="2731" y="0"/>
                      <a:pt x="2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59"/>
              <p:cNvSpPr/>
              <p:nvPr/>
            </p:nvSpPr>
            <p:spPr>
              <a:xfrm>
                <a:off x="1119399" y="2189852"/>
                <a:ext cx="81647" cy="69691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1125" extrusionOk="0">
                    <a:moveTo>
                      <a:pt x="630" y="1"/>
                    </a:moveTo>
                    <a:cubicBezTo>
                      <a:pt x="450" y="1"/>
                      <a:pt x="251" y="116"/>
                      <a:pt x="131" y="301"/>
                    </a:cubicBezTo>
                    <a:cubicBezTo>
                      <a:pt x="12" y="516"/>
                      <a:pt x="0" y="730"/>
                      <a:pt x="83" y="897"/>
                    </a:cubicBezTo>
                    <a:cubicBezTo>
                      <a:pt x="119" y="944"/>
                      <a:pt x="167" y="992"/>
                      <a:pt x="202" y="1016"/>
                    </a:cubicBezTo>
                    <a:cubicBezTo>
                      <a:pt x="238" y="1028"/>
                      <a:pt x="250" y="1052"/>
                      <a:pt x="286" y="1052"/>
                    </a:cubicBezTo>
                    <a:cubicBezTo>
                      <a:pt x="369" y="1090"/>
                      <a:pt x="483" y="1125"/>
                      <a:pt x="631" y="1125"/>
                    </a:cubicBezTo>
                    <a:cubicBezTo>
                      <a:pt x="757" y="1125"/>
                      <a:pt x="908" y="1099"/>
                      <a:pt x="1084" y="1028"/>
                    </a:cubicBezTo>
                    <a:cubicBezTo>
                      <a:pt x="1084" y="1028"/>
                      <a:pt x="1084" y="1028"/>
                      <a:pt x="1084" y="1028"/>
                    </a:cubicBezTo>
                    <a:cubicBezTo>
                      <a:pt x="1100" y="1028"/>
                      <a:pt x="1317" y="429"/>
                      <a:pt x="881" y="111"/>
                    </a:cubicBezTo>
                    <a:cubicBezTo>
                      <a:pt x="857" y="75"/>
                      <a:pt x="833" y="63"/>
                      <a:pt x="798" y="51"/>
                    </a:cubicBezTo>
                    <a:cubicBezTo>
                      <a:pt x="774" y="40"/>
                      <a:pt x="726" y="16"/>
                      <a:pt x="679" y="4"/>
                    </a:cubicBezTo>
                    <a:cubicBezTo>
                      <a:pt x="663" y="2"/>
                      <a:pt x="646" y="1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59"/>
              <p:cNvSpPr/>
              <p:nvPr/>
            </p:nvSpPr>
            <p:spPr>
              <a:xfrm>
                <a:off x="1654126" y="2447490"/>
                <a:ext cx="941168" cy="626227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10109" extrusionOk="0">
                    <a:moveTo>
                      <a:pt x="1357" y="0"/>
                    </a:moveTo>
                    <a:cubicBezTo>
                      <a:pt x="1072" y="0"/>
                      <a:pt x="822" y="226"/>
                      <a:pt x="798" y="500"/>
                    </a:cubicBezTo>
                    <a:lnTo>
                      <a:pt x="24" y="9596"/>
                    </a:lnTo>
                    <a:cubicBezTo>
                      <a:pt x="0" y="9882"/>
                      <a:pt x="202" y="10108"/>
                      <a:pt x="488" y="10108"/>
                    </a:cubicBezTo>
                    <a:lnTo>
                      <a:pt x="13835" y="10108"/>
                    </a:lnTo>
                    <a:cubicBezTo>
                      <a:pt x="14121" y="10108"/>
                      <a:pt x="14371" y="9882"/>
                      <a:pt x="14395" y="9596"/>
                    </a:cubicBezTo>
                    <a:lnTo>
                      <a:pt x="15169" y="500"/>
                    </a:lnTo>
                    <a:cubicBezTo>
                      <a:pt x="15192" y="226"/>
                      <a:pt x="14990" y="0"/>
                      <a:pt x="147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59"/>
              <p:cNvSpPr/>
              <p:nvPr/>
            </p:nvSpPr>
            <p:spPr>
              <a:xfrm>
                <a:off x="1698357" y="2447490"/>
                <a:ext cx="941168" cy="626227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10109" extrusionOk="0">
                    <a:moveTo>
                      <a:pt x="1358" y="0"/>
                    </a:moveTo>
                    <a:cubicBezTo>
                      <a:pt x="1072" y="0"/>
                      <a:pt x="822" y="226"/>
                      <a:pt x="798" y="500"/>
                    </a:cubicBezTo>
                    <a:lnTo>
                      <a:pt x="24" y="9596"/>
                    </a:lnTo>
                    <a:cubicBezTo>
                      <a:pt x="0" y="9882"/>
                      <a:pt x="203" y="10108"/>
                      <a:pt x="489" y="10108"/>
                    </a:cubicBezTo>
                    <a:lnTo>
                      <a:pt x="13836" y="10108"/>
                    </a:lnTo>
                    <a:cubicBezTo>
                      <a:pt x="14121" y="10108"/>
                      <a:pt x="14371" y="9882"/>
                      <a:pt x="14395" y="9596"/>
                    </a:cubicBezTo>
                    <a:lnTo>
                      <a:pt x="15169" y="500"/>
                    </a:lnTo>
                    <a:cubicBezTo>
                      <a:pt x="15193" y="226"/>
                      <a:pt x="14990" y="0"/>
                      <a:pt x="147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59"/>
              <p:cNvSpPr/>
              <p:nvPr/>
            </p:nvSpPr>
            <p:spPr>
              <a:xfrm>
                <a:off x="1854711" y="2725508"/>
                <a:ext cx="464730" cy="519306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8383" extrusionOk="0">
                    <a:moveTo>
                      <a:pt x="5275" y="1"/>
                    </a:moveTo>
                    <a:cubicBezTo>
                      <a:pt x="4632" y="1"/>
                      <a:pt x="4096" y="525"/>
                      <a:pt x="4096" y="1179"/>
                    </a:cubicBezTo>
                    <a:lnTo>
                      <a:pt x="4096" y="1215"/>
                    </a:lnTo>
                    <a:lnTo>
                      <a:pt x="3572" y="6692"/>
                    </a:lnTo>
                    <a:cubicBezTo>
                      <a:pt x="3572" y="7073"/>
                      <a:pt x="3382" y="7430"/>
                      <a:pt x="3096" y="7656"/>
                    </a:cubicBezTo>
                    <a:lnTo>
                      <a:pt x="715" y="7656"/>
                    </a:lnTo>
                    <a:cubicBezTo>
                      <a:pt x="334" y="7656"/>
                      <a:pt x="1" y="7966"/>
                      <a:pt x="1" y="8371"/>
                    </a:cubicBezTo>
                    <a:lnTo>
                      <a:pt x="1" y="8383"/>
                    </a:lnTo>
                    <a:lnTo>
                      <a:pt x="6275" y="8383"/>
                    </a:lnTo>
                    <a:cubicBezTo>
                      <a:pt x="6954" y="8383"/>
                      <a:pt x="7502" y="7835"/>
                      <a:pt x="7502" y="7144"/>
                    </a:cubicBezTo>
                    <a:cubicBezTo>
                      <a:pt x="7502" y="7073"/>
                      <a:pt x="7502" y="7013"/>
                      <a:pt x="7490" y="6942"/>
                    </a:cubicBezTo>
                    <a:lnTo>
                      <a:pt x="6990" y="1037"/>
                    </a:lnTo>
                    <a:cubicBezTo>
                      <a:pt x="6906" y="453"/>
                      <a:pt x="6418" y="1"/>
                      <a:pt x="58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59"/>
              <p:cNvSpPr/>
              <p:nvPr/>
            </p:nvSpPr>
            <p:spPr>
              <a:xfrm>
                <a:off x="1182771" y="3294926"/>
                <a:ext cx="800362" cy="1313659"/>
              </a:xfrm>
              <a:custGeom>
                <a:avLst/>
                <a:gdLst/>
                <a:ahLst/>
                <a:cxnLst/>
                <a:rect l="l" t="t" r="r" b="b"/>
                <a:pathLst>
                  <a:path w="12920" h="21206" extrusionOk="0">
                    <a:moveTo>
                      <a:pt x="5525" y="0"/>
                    </a:moveTo>
                    <a:lnTo>
                      <a:pt x="1" y="21205"/>
                    </a:lnTo>
                    <a:lnTo>
                      <a:pt x="715" y="21205"/>
                    </a:lnTo>
                    <a:lnTo>
                      <a:pt x="6466" y="691"/>
                    </a:lnTo>
                    <a:lnTo>
                      <a:pt x="12205" y="21205"/>
                    </a:lnTo>
                    <a:lnTo>
                      <a:pt x="12919" y="21205"/>
                    </a:lnTo>
                    <a:lnTo>
                      <a:pt x="739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59"/>
              <p:cNvSpPr/>
              <p:nvPr/>
            </p:nvSpPr>
            <p:spPr>
              <a:xfrm>
                <a:off x="2587050" y="3294926"/>
                <a:ext cx="800300" cy="1313659"/>
              </a:xfrm>
              <a:custGeom>
                <a:avLst/>
                <a:gdLst/>
                <a:ahLst/>
                <a:cxnLst/>
                <a:rect l="l" t="t" r="r" b="b"/>
                <a:pathLst>
                  <a:path w="12919" h="21206" extrusionOk="0">
                    <a:moveTo>
                      <a:pt x="5525" y="0"/>
                    </a:moveTo>
                    <a:lnTo>
                      <a:pt x="0" y="21205"/>
                    </a:lnTo>
                    <a:lnTo>
                      <a:pt x="715" y="21205"/>
                    </a:lnTo>
                    <a:lnTo>
                      <a:pt x="6465" y="691"/>
                    </a:lnTo>
                    <a:lnTo>
                      <a:pt x="12204" y="21205"/>
                    </a:lnTo>
                    <a:lnTo>
                      <a:pt x="12919" y="21205"/>
                    </a:lnTo>
                    <a:lnTo>
                      <a:pt x="7406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59"/>
              <p:cNvSpPr/>
              <p:nvPr/>
            </p:nvSpPr>
            <p:spPr>
              <a:xfrm>
                <a:off x="1092823" y="3232978"/>
                <a:ext cx="2079684" cy="123214"/>
              </a:xfrm>
              <a:custGeom>
                <a:avLst/>
                <a:gdLst/>
                <a:ahLst/>
                <a:cxnLst/>
                <a:rect l="l" t="t" r="r" b="b"/>
                <a:pathLst>
                  <a:path w="61520" h="1989" extrusionOk="0">
                    <a:moveTo>
                      <a:pt x="381" y="0"/>
                    </a:moveTo>
                    <a:cubicBezTo>
                      <a:pt x="179" y="0"/>
                      <a:pt x="0" y="179"/>
                      <a:pt x="0" y="381"/>
                    </a:cubicBezTo>
                    <a:lnTo>
                      <a:pt x="0" y="1608"/>
                    </a:lnTo>
                    <a:cubicBezTo>
                      <a:pt x="0" y="1810"/>
                      <a:pt x="179" y="1989"/>
                      <a:pt x="381" y="1989"/>
                    </a:cubicBezTo>
                    <a:lnTo>
                      <a:pt x="61115" y="1989"/>
                    </a:lnTo>
                    <a:cubicBezTo>
                      <a:pt x="61341" y="1989"/>
                      <a:pt x="61508" y="1810"/>
                      <a:pt x="61520" y="1608"/>
                    </a:cubicBezTo>
                    <a:lnTo>
                      <a:pt x="61520" y="381"/>
                    </a:lnTo>
                    <a:cubicBezTo>
                      <a:pt x="61520" y="179"/>
                      <a:pt x="61341" y="0"/>
                      <a:pt x="6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0" name="Google Shape;2100;p59"/>
            <p:cNvGrpSpPr/>
            <p:nvPr/>
          </p:nvGrpSpPr>
          <p:grpSpPr>
            <a:xfrm>
              <a:off x="2561862" y="1226706"/>
              <a:ext cx="1079764" cy="603474"/>
              <a:chOff x="2273875" y="3609925"/>
              <a:chExt cx="434600" cy="242925"/>
            </a:xfrm>
          </p:grpSpPr>
          <p:sp>
            <p:nvSpPr>
              <p:cNvPr id="2101" name="Google Shape;2101;p59"/>
              <p:cNvSpPr/>
              <p:nvPr/>
            </p:nvSpPr>
            <p:spPr>
              <a:xfrm>
                <a:off x="2273875" y="3609925"/>
                <a:ext cx="434600" cy="24292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9717" extrusionOk="0">
                    <a:moveTo>
                      <a:pt x="1013" y="1"/>
                    </a:moveTo>
                    <a:cubicBezTo>
                      <a:pt x="453" y="1"/>
                      <a:pt x="1" y="465"/>
                      <a:pt x="1" y="1013"/>
                    </a:cubicBezTo>
                    <a:lnTo>
                      <a:pt x="1" y="6287"/>
                    </a:lnTo>
                    <a:cubicBezTo>
                      <a:pt x="1" y="6847"/>
                      <a:pt x="465" y="7299"/>
                      <a:pt x="1013" y="7299"/>
                    </a:cubicBezTo>
                    <a:lnTo>
                      <a:pt x="2144" y="7299"/>
                    </a:lnTo>
                    <a:lnTo>
                      <a:pt x="2144" y="9716"/>
                    </a:lnTo>
                    <a:lnTo>
                      <a:pt x="4740" y="7299"/>
                    </a:lnTo>
                    <a:lnTo>
                      <a:pt x="16372" y="7299"/>
                    </a:lnTo>
                    <a:cubicBezTo>
                      <a:pt x="16943" y="7299"/>
                      <a:pt x="17384" y="6835"/>
                      <a:pt x="17384" y="6287"/>
                    </a:cubicBezTo>
                    <a:lnTo>
                      <a:pt x="17384" y="1013"/>
                    </a:lnTo>
                    <a:cubicBezTo>
                      <a:pt x="17384" y="465"/>
                      <a:pt x="16932" y="1"/>
                      <a:pt x="163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59"/>
              <p:cNvSpPr/>
              <p:nvPr/>
            </p:nvSpPr>
            <p:spPr>
              <a:xfrm>
                <a:off x="2417650" y="3697725"/>
                <a:ext cx="17000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92" extrusionOk="0">
                    <a:moveTo>
                      <a:pt x="346" y="1"/>
                    </a:moveTo>
                    <a:cubicBezTo>
                      <a:pt x="143" y="1"/>
                      <a:pt x="1" y="168"/>
                      <a:pt x="1" y="346"/>
                    </a:cubicBezTo>
                    <a:cubicBezTo>
                      <a:pt x="1" y="537"/>
                      <a:pt x="167" y="691"/>
                      <a:pt x="346" y="691"/>
                    </a:cubicBezTo>
                    <a:cubicBezTo>
                      <a:pt x="536" y="691"/>
                      <a:pt x="679" y="525"/>
                      <a:pt x="679" y="346"/>
                    </a:cubicBezTo>
                    <a:cubicBezTo>
                      <a:pt x="679" y="168"/>
                      <a:pt x="536" y="1"/>
                      <a:pt x="3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59"/>
              <p:cNvSpPr/>
              <p:nvPr/>
            </p:nvSpPr>
            <p:spPr>
              <a:xfrm>
                <a:off x="2482250" y="3697725"/>
                <a:ext cx="1727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2" extrusionOk="0">
                    <a:moveTo>
                      <a:pt x="345" y="1"/>
                    </a:moveTo>
                    <a:cubicBezTo>
                      <a:pt x="155" y="1"/>
                      <a:pt x="0" y="168"/>
                      <a:pt x="0" y="346"/>
                    </a:cubicBezTo>
                    <a:cubicBezTo>
                      <a:pt x="0" y="537"/>
                      <a:pt x="167" y="691"/>
                      <a:pt x="345" y="691"/>
                    </a:cubicBezTo>
                    <a:cubicBezTo>
                      <a:pt x="536" y="691"/>
                      <a:pt x="691" y="525"/>
                      <a:pt x="691" y="346"/>
                    </a:cubicBezTo>
                    <a:cubicBezTo>
                      <a:pt x="691" y="168"/>
                      <a:pt x="536" y="1"/>
                      <a:pt x="34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59"/>
              <p:cNvSpPr/>
              <p:nvPr/>
            </p:nvSpPr>
            <p:spPr>
              <a:xfrm>
                <a:off x="2547125" y="3697725"/>
                <a:ext cx="17000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692" extrusionOk="0">
                    <a:moveTo>
                      <a:pt x="346" y="1"/>
                    </a:moveTo>
                    <a:cubicBezTo>
                      <a:pt x="144" y="1"/>
                      <a:pt x="1" y="168"/>
                      <a:pt x="1" y="346"/>
                    </a:cubicBezTo>
                    <a:cubicBezTo>
                      <a:pt x="1" y="537"/>
                      <a:pt x="144" y="691"/>
                      <a:pt x="346" y="691"/>
                    </a:cubicBezTo>
                    <a:cubicBezTo>
                      <a:pt x="537" y="691"/>
                      <a:pt x="679" y="525"/>
                      <a:pt x="679" y="346"/>
                    </a:cubicBezTo>
                    <a:cubicBezTo>
                      <a:pt x="679" y="168"/>
                      <a:pt x="537" y="1"/>
                      <a:pt x="3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5" name="Google Shape;2105;p59"/>
            <p:cNvGrpSpPr/>
            <p:nvPr/>
          </p:nvGrpSpPr>
          <p:grpSpPr>
            <a:xfrm flipH="1">
              <a:off x="560906" y="975590"/>
              <a:ext cx="761836" cy="759703"/>
              <a:chOff x="-1746075" y="1478475"/>
              <a:chExt cx="535825" cy="534325"/>
            </a:xfrm>
          </p:grpSpPr>
          <p:sp>
            <p:nvSpPr>
              <p:cNvPr id="2106" name="Google Shape;2106;p59"/>
              <p:cNvSpPr/>
              <p:nvPr/>
            </p:nvSpPr>
            <p:spPr>
              <a:xfrm>
                <a:off x="-1746075" y="1478475"/>
                <a:ext cx="535825" cy="534325"/>
              </a:xfrm>
              <a:custGeom>
                <a:avLst/>
                <a:gdLst/>
                <a:ahLst/>
                <a:cxnLst/>
                <a:rect l="l" t="t" r="r" b="b"/>
                <a:pathLst>
                  <a:path w="21433" h="21373" extrusionOk="0">
                    <a:moveTo>
                      <a:pt x="1251" y="1"/>
                    </a:moveTo>
                    <a:cubicBezTo>
                      <a:pt x="572" y="1"/>
                      <a:pt x="1" y="572"/>
                      <a:pt x="1" y="1251"/>
                    </a:cubicBezTo>
                    <a:lnTo>
                      <a:pt x="1" y="15539"/>
                    </a:lnTo>
                    <a:cubicBezTo>
                      <a:pt x="1" y="16229"/>
                      <a:pt x="572" y="16789"/>
                      <a:pt x="1251" y="16789"/>
                    </a:cubicBezTo>
                    <a:lnTo>
                      <a:pt x="2656" y="16789"/>
                    </a:lnTo>
                    <a:lnTo>
                      <a:pt x="2656" y="21373"/>
                    </a:lnTo>
                    <a:lnTo>
                      <a:pt x="7240" y="16789"/>
                    </a:lnTo>
                    <a:lnTo>
                      <a:pt x="20182" y="16789"/>
                    </a:lnTo>
                    <a:cubicBezTo>
                      <a:pt x="20873" y="16789"/>
                      <a:pt x="21432" y="16229"/>
                      <a:pt x="21432" y="15539"/>
                    </a:cubicBezTo>
                    <a:lnTo>
                      <a:pt x="21432" y="1251"/>
                    </a:lnTo>
                    <a:cubicBezTo>
                      <a:pt x="21432" y="561"/>
                      <a:pt x="20873" y="1"/>
                      <a:pt x="201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59"/>
              <p:cNvSpPr/>
              <p:nvPr/>
            </p:nvSpPr>
            <p:spPr>
              <a:xfrm>
                <a:off x="-1524900" y="1749350"/>
                <a:ext cx="9377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715" extrusionOk="0">
                    <a:moveTo>
                      <a:pt x="357" y="1"/>
                    </a:moveTo>
                    <a:cubicBezTo>
                      <a:pt x="155" y="1"/>
                      <a:pt x="0" y="167"/>
                      <a:pt x="0" y="358"/>
                    </a:cubicBezTo>
                    <a:cubicBezTo>
                      <a:pt x="0" y="560"/>
                      <a:pt x="155" y="715"/>
                      <a:pt x="357" y="715"/>
                    </a:cubicBezTo>
                    <a:lnTo>
                      <a:pt x="3394" y="715"/>
                    </a:lnTo>
                    <a:cubicBezTo>
                      <a:pt x="3584" y="715"/>
                      <a:pt x="3751" y="560"/>
                      <a:pt x="3751" y="358"/>
                    </a:cubicBezTo>
                    <a:cubicBezTo>
                      <a:pt x="3751" y="167"/>
                      <a:pt x="3584" y="1"/>
                      <a:pt x="33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59"/>
              <p:cNvSpPr/>
              <p:nvPr/>
            </p:nvSpPr>
            <p:spPr>
              <a:xfrm>
                <a:off x="-1524900" y="1767500"/>
                <a:ext cx="9377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728" extrusionOk="0">
                    <a:moveTo>
                      <a:pt x="357" y="1"/>
                    </a:moveTo>
                    <a:cubicBezTo>
                      <a:pt x="155" y="1"/>
                      <a:pt x="0" y="168"/>
                      <a:pt x="0" y="370"/>
                    </a:cubicBezTo>
                    <a:cubicBezTo>
                      <a:pt x="0" y="560"/>
                      <a:pt x="155" y="727"/>
                      <a:pt x="357" y="727"/>
                    </a:cubicBezTo>
                    <a:lnTo>
                      <a:pt x="3394" y="727"/>
                    </a:lnTo>
                    <a:cubicBezTo>
                      <a:pt x="3584" y="727"/>
                      <a:pt x="3751" y="560"/>
                      <a:pt x="3751" y="370"/>
                    </a:cubicBezTo>
                    <a:cubicBezTo>
                      <a:pt x="3751" y="168"/>
                      <a:pt x="3584" y="1"/>
                      <a:pt x="33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59"/>
              <p:cNvSpPr/>
              <p:nvPr/>
            </p:nvSpPr>
            <p:spPr>
              <a:xfrm>
                <a:off x="-1522525" y="1785975"/>
                <a:ext cx="887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715" extrusionOk="0">
                    <a:moveTo>
                      <a:pt x="358" y="0"/>
                    </a:moveTo>
                    <a:cubicBezTo>
                      <a:pt x="167" y="0"/>
                      <a:pt x="0" y="155"/>
                      <a:pt x="0" y="357"/>
                    </a:cubicBezTo>
                    <a:cubicBezTo>
                      <a:pt x="0" y="548"/>
                      <a:pt x="167" y="714"/>
                      <a:pt x="358" y="714"/>
                    </a:cubicBezTo>
                    <a:lnTo>
                      <a:pt x="3191" y="714"/>
                    </a:lnTo>
                    <a:cubicBezTo>
                      <a:pt x="3382" y="714"/>
                      <a:pt x="3549" y="548"/>
                      <a:pt x="3549" y="357"/>
                    </a:cubicBezTo>
                    <a:cubicBezTo>
                      <a:pt x="3549" y="155"/>
                      <a:pt x="3382" y="0"/>
                      <a:pt x="3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59"/>
              <p:cNvSpPr/>
              <p:nvPr/>
            </p:nvSpPr>
            <p:spPr>
              <a:xfrm>
                <a:off x="-1508525" y="1805600"/>
                <a:ext cx="61025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1121" extrusionOk="0">
                    <a:moveTo>
                      <a:pt x="0" y="1"/>
                    </a:moveTo>
                    <a:cubicBezTo>
                      <a:pt x="0" y="608"/>
                      <a:pt x="548" y="1120"/>
                      <a:pt x="1215" y="1120"/>
                    </a:cubicBezTo>
                    <a:cubicBezTo>
                      <a:pt x="1881" y="1120"/>
                      <a:pt x="2441" y="632"/>
                      <a:pt x="24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59"/>
              <p:cNvSpPr/>
              <p:nvPr/>
            </p:nvSpPr>
            <p:spPr>
              <a:xfrm>
                <a:off x="-1508525" y="1805600"/>
                <a:ext cx="61025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1121" fill="none" extrusionOk="0">
                    <a:moveTo>
                      <a:pt x="0" y="1"/>
                    </a:moveTo>
                    <a:cubicBezTo>
                      <a:pt x="0" y="608"/>
                      <a:pt x="548" y="1120"/>
                      <a:pt x="1215" y="1120"/>
                    </a:cubicBezTo>
                    <a:cubicBezTo>
                      <a:pt x="1881" y="1120"/>
                      <a:pt x="2441" y="632"/>
                      <a:pt x="2441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59"/>
              <p:cNvSpPr/>
              <p:nvPr/>
            </p:nvSpPr>
            <p:spPr>
              <a:xfrm>
                <a:off x="-1557350" y="1569575"/>
                <a:ext cx="158975" cy="177425"/>
              </a:xfrm>
              <a:custGeom>
                <a:avLst/>
                <a:gdLst/>
                <a:ahLst/>
                <a:cxnLst/>
                <a:rect l="l" t="t" r="r" b="b"/>
                <a:pathLst>
                  <a:path w="6359" h="7097" extrusionOk="0">
                    <a:moveTo>
                      <a:pt x="3173" y="0"/>
                    </a:moveTo>
                    <a:cubicBezTo>
                      <a:pt x="2641" y="0"/>
                      <a:pt x="2108" y="131"/>
                      <a:pt x="1632" y="393"/>
                    </a:cubicBezTo>
                    <a:cubicBezTo>
                      <a:pt x="489" y="1024"/>
                      <a:pt x="0" y="2179"/>
                      <a:pt x="0" y="3322"/>
                    </a:cubicBezTo>
                    <a:cubicBezTo>
                      <a:pt x="0" y="4394"/>
                      <a:pt x="667" y="5168"/>
                      <a:pt x="1096" y="5549"/>
                    </a:cubicBezTo>
                    <a:cubicBezTo>
                      <a:pt x="1322" y="5739"/>
                      <a:pt x="1441" y="6025"/>
                      <a:pt x="1441" y="6299"/>
                    </a:cubicBezTo>
                    <a:lnTo>
                      <a:pt x="1441" y="7096"/>
                    </a:lnTo>
                    <a:lnTo>
                      <a:pt x="4906" y="7096"/>
                    </a:lnTo>
                    <a:lnTo>
                      <a:pt x="4906" y="6299"/>
                    </a:lnTo>
                    <a:cubicBezTo>
                      <a:pt x="4906" y="6001"/>
                      <a:pt x="5025" y="5739"/>
                      <a:pt x="5251" y="5549"/>
                    </a:cubicBezTo>
                    <a:cubicBezTo>
                      <a:pt x="5680" y="5168"/>
                      <a:pt x="6358" y="4417"/>
                      <a:pt x="6358" y="3322"/>
                    </a:cubicBezTo>
                    <a:cubicBezTo>
                      <a:pt x="6358" y="2179"/>
                      <a:pt x="5846" y="1024"/>
                      <a:pt x="4715" y="393"/>
                    </a:cubicBezTo>
                    <a:cubicBezTo>
                      <a:pt x="4239" y="131"/>
                      <a:pt x="3706" y="0"/>
                      <a:pt x="3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59"/>
              <p:cNvSpPr/>
              <p:nvPr/>
            </p:nvSpPr>
            <p:spPr>
              <a:xfrm>
                <a:off x="-1557350" y="1566300"/>
                <a:ext cx="158975" cy="180700"/>
              </a:xfrm>
              <a:custGeom>
                <a:avLst/>
                <a:gdLst/>
                <a:ahLst/>
                <a:cxnLst/>
                <a:rect l="l" t="t" r="r" b="b"/>
                <a:pathLst>
                  <a:path w="6359" h="7228" fill="none" extrusionOk="0">
                    <a:moveTo>
                      <a:pt x="1441" y="7227"/>
                    </a:moveTo>
                    <a:lnTo>
                      <a:pt x="1441" y="6430"/>
                    </a:lnTo>
                    <a:cubicBezTo>
                      <a:pt x="1441" y="6156"/>
                      <a:pt x="1322" y="5870"/>
                      <a:pt x="1096" y="5680"/>
                    </a:cubicBezTo>
                    <a:cubicBezTo>
                      <a:pt x="667" y="5299"/>
                      <a:pt x="0" y="4525"/>
                      <a:pt x="0" y="3453"/>
                    </a:cubicBezTo>
                    <a:cubicBezTo>
                      <a:pt x="0" y="2310"/>
                      <a:pt x="489" y="1155"/>
                      <a:pt x="1632" y="524"/>
                    </a:cubicBezTo>
                    <a:cubicBezTo>
                      <a:pt x="2584" y="0"/>
                      <a:pt x="3763" y="0"/>
                      <a:pt x="4715" y="524"/>
                    </a:cubicBezTo>
                    <a:cubicBezTo>
                      <a:pt x="5846" y="1155"/>
                      <a:pt x="6358" y="2310"/>
                      <a:pt x="6358" y="3453"/>
                    </a:cubicBezTo>
                    <a:cubicBezTo>
                      <a:pt x="6358" y="4548"/>
                      <a:pt x="5680" y="5299"/>
                      <a:pt x="5251" y="5680"/>
                    </a:cubicBezTo>
                    <a:cubicBezTo>
                      <a:pt x="5025" y="5870"/>
                      <a:pt x="4906" y="6132"/>
                      <a:pt x="4906" y="6430"/>
                    </a:cubicBezTo>
                    <a:lnTo>
                      <a:pt x="4906" y="7227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59"/>
              <p:cNvSpPr/>
              <p:nvPr/>
            </p:nvSpPr>
            <p:spPr>
              <a:xfrm>
                <a:off x="-1513000" y="1662450"/>
                <a:ext cx="70275" cy="84550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3382" fill="none" extrusionOk="0">
                    <a:moveTo>
                      <a:pt x="917" y="3381"/>
                    </a:moveTo>
                    <a:lnTo>
                      <a:pt x="917" y="464"/>
                    </a:lnTo>
                    <a:cubicBezTo>
                      <a:pt x="917" y="202"/>
                      <a:pt x="715" y="0"/>
                      <a:pt x="453" y="0"/>
                    </a:cubicBezTo>
                    <a:cubicBezTo>
                      <a:pt x="203" y="0"/>
                      <a:pt x="0" y="202"/>
                      <a:pt x="0" y="464"/>
                    </a:cubicBezTo>
                    <a:cubicBezTo>
                      <a:pt x="0" y="714"/>
                      <a:pt x="203" y="917"/>
                      <a:pt x="453" y="917"/>
                    </a:cubicBezTo>
                    <a:lnTo>
                      <a:pt x="2346" y="917"/>
                    </a:lnTo>
                    <a:cubicBezTo>
                      <a:pt x="2596" y="917"/>
                      <a:pt x="2810" y="714"/>
                      <a:pt x="2810" y="464"/>
                    </a:cubicBezTo>
                    <a:cubicBezTo>
                      <a:pt x="2810" y="202"/>
                      <a:pt x="2596" y="0"/>
                      <a:pt x="2346" y="0"/>
                    </a:cubicBezTo>
                    <a:cubicBezTo>
                      <a:pt x="2096" y="0"/>
                      <a:pt x="1882" y="202"/>
                      <a:pt x="1882" y="464"/>
                    </a:cubicBezTo>
                    <a:lnTo>
                      <a:pt x="1882" y="338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59"/>
              <p:cNvSpPr/>
              <p:nvPr/>
            </p:nvSpPr>
            <p:spPr>
              <a:xfrm>
                <a:off x="-1478175" y="1521350"/>
                <a:ext cx="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192" extrusionOk="0">
                    <a:moveTo>
                      <a:pt x="1" y="1191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59"/>
              <p:cNvSpPr/>
              <p:nvPr/>
            </p:nvSpPr>
            <p:spPr>
              <a:xfrm>
                <a:off x="-1478175" y="1521350"/>
                <a:ext cx="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192" fill="none" extrusionOk="0">
                    <a:moveTo>
                      <a:pt x="1" y="1191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59"/>
              <p:cNvSpPr/>
              <p:nvPr/>
            </p:nvSpPr>
            <p:spPr>
              <a:xfrm>
                <a:off x="-15278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extrusionOk="0">
                    <a:moveTo>
                      <a:pt x="476" y="1096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59"/>
              <p:cNvSpPr/>
              <p:nvPr/>
            </p:nvSpPr>
            <p:spPr>
              <a:xfrm>
                <a:off x="-15278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fill="none" extrusionOk="0">
                    <a:moveTo>
                      <a:pt x="476" y="1096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59"/>
              <p:cNvSpPr/>
              <p:nvPr/>
            </p:nvSpPr>
            <p:spPr>
              <a:xfrm>
                <a:off x="-1570150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extrusionOk="0">
                    <a:moveTo>
                      <a:pt x="882" y="81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59"/>
              <p:cNvSpPr/>
              <p:nvPr/>
            </p:nvSpPr>
            <p:spPr>
              <a:xfrm>
                <a:off x="-1570150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fill="none" extrusionOk="0">
                    <a:moveTo>
                      <a:pt x="882" y="811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59"/>
              <p:cNvSpPr/>
              <p:nvPr/>
            </p:nvSpPr>
            <p:spPr>
              <a:xfrm>
                <a:off x="-1596350" y="1604700"/>
                <a:ext cx="283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406" extrusionOk="0">
                    <a:moveTo>
                      <a:pt x="1132" y="405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59"/>
              <p:cNvSpPr/>
              <p:nvPr/>
            </p:nvSpPr>
            <p:spPr>
              <a:xfrm>
                <a:off x="-1596350" y="1604700"/>
                <a:ext cx="283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406" fill="none" extrusionOk="0">
                    <a:moveTo>
                      <a:pt x="1132" y="405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59"/>
              <p:cNvSpPr/>
              <p:nvPr/>
            </p:nvSpPr>
            <p:spPr>
              <a:xfrm>
                <a:off x="-1603500" y="1653500"/>
                <a:ext cx="298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73" extrusionOk="0">
                    <a:moveTo>
                      <a:pt x="1192" y="1"/>
                    </a:moveTo>
                    <a:lnTo>
                      <a:pt x="1" y="72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59"/>
              <p:cNvSpPr/>
              <p:nvPr/>
            </p:nvSpPr>
            <p:spPr>
              <a:xfrm>
                <a:off x="-1603500" y="1653500"/>
                <a:ext cx="298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73" fill="none" extrusionOk="0">
                    <a:moveTo>
                      <a:pt x="1192" y="1"/>
                    </a:moveTo>
                    <a:lnTo>
                      <a:pt x="1" y="7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59"/>
              <p:cNvSpPr/>
              <p:nvPr/>
            </p:nvSpPr>
            <p:spPr>
              <a:xfrm>
                <a:off x="-1589800" y="1691025"/>
                <a:ext cx="265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548" extrusionOk="0">
                    <a:moveTo>
                      <a:pt x="1060" y="0"/>
                    </a:moveTo>
                    <a:lnTo>
                      <a:pt x="1" y="548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59"/>
              <p:cNvSpPr/>
              <p:nvPr/>
            </p:nvSpPr>
            <p:spPr>
              <a:xfrm>
                <a:off x="-1589800" y="1691025"/>
                <a:ext cx="265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548" fill="none" extrusionOk="0">
                    <a:moveTo>
                      <a:pt x="1060" y="0"/>
                    </a:moveTo>
                    <a:lnTo>
                      <a:pt x="1" y="54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59"/>
              <p:cNvSpPr/>
              <p:nvPr/>
            </p:nvSpPr>
            <p:spPr>
              <a:xfrm>
                <a:off x="-14403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extrusionOk="0">
                    <a:moveTo>
                      <a:pt x="1" y="1096"/>
                    </a:moveTo>
                    <a:lnTo>
                      <a:pt x="477" y="0"/>
                    </a:lnTo>
                  </a:path>
                </a:pathLst>
              </a:custGeom>
              <a:solidFill>
                <a:srgbClr val="E0E9F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59"/>
              <p:cNvSpPr/>
              <p:nvPr/>
            </p:nvSpPr>
            <p:spPr>
              <a:xfrm>
                <a:off x="-14403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fill="none" extrusionOk="0">
                    <a:moveTo>
                      <a:pt x="1" y="1096"/>
                    </a:moveTo>
                    <a:lnTo>
                      <a:pt x="47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59"/>
              <p:cNvSpPr/>
              <p:nvPr/>
            </p:nvSpPr>
            <p:spPr>
              <a:xfrm>
                <a:off x="-1408525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extrusionOk="0">
                    <a:moveTo>
                      <a:pt x="1" y="811"/>
                    </a:moveTo>
                    <a:lnTo>
                      <a:pt x="882" y="1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59"/>
              <p:cNvSpPr/>
              <p:nvPr/>
            </p:nvSpPr>
            <p:spPr>
              <a:xfrm>
                <a:off x="-1408525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fill="none" extrusionOk="0">
                    <a:moveTo>
                      <a:pt x="1" y="811"/>
                    </a:moveTo>
                    <a:lnTo>
                      <a:pt x="882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59"/>
              <p:cNvSpPr/>
              <p:nvPr/>
            </p:nvSpPr>
            <p:spPr>
              <a:xfrm>
                <a:off x="-1388275" y="1604700"/>
                <a:ext cx="286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406" extrusionOk="0">
                    <a:moveTo>
                      <a:pt x="0" y="405"/>
                    </a:moveTo>
                    <a:lnTo>
                      <a:pt x="1143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59"/>
              <p:cNvSpPr/>
              <p:nvPr/>
            </p:nvSpPr>
            <p:spPr>
              <a:xfrm>
                <a:off x="-1388275" y="1604700"/>
                <a:ext cx="286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406" fill="none" extrusionOk="0">
                    <a:moveTo>
                      <a:pt x="0" y="405"/>
                    </a:moveTo>
                    <a:lnTo>
                      <a:pt x="114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59"/>
              <p:cNvSpPr/>
              <p:nvPr/>
            </p:nvSpPr>
            <p:spPr>
              <a:xfrm>
                <a:off x="-1382925" y="1653500"/>
                <a:ext cx="301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73" extrusionOk="0">
                    <a:moveTo>
                      <a:pt x="1" y="1"/>
                    </a:moveTo>
                    <a:lnTo>
                      <a:pt x="1203" y="72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59"/>
              <p:cNvSpPr/>
              <p:nvPr/>
            </p:nvSpPr>
            <p:spPr>
              <a:xfrm>
                <a:off x="-1382925" y="1653500"/>
                <a:ext cx="301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73" fill="none" extrusionOk="0">
                    <a:moveTo>
                      <a:pt x="1" y="1"/>
                    </a:moveTo>
                    <a:lnTo>
                      <a:pt x="1203" y="7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59"/>
              <p:cNvSpPr/>
              <p:nvPr/>
            </p:nvSpPr>
            <p:spPr>
              <a:xfrm>
                <a:off x="-1393350" y="1691025"/>
                <a:ext cx="268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548" extrusionOk="0">
                    <a:moveTo>
                      <a:pt x="1" y="0"/>
                    </a:moveTo>
                    <a:lnTo>
                      <a:pt x="1072" y="548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59"/>
              <p:cNvSpPr/>
              <p:nvPr/>
            </p:nvSpPr>
            <p:spPr>
              <a:xfrm>
                <a:off x="-1393350" y="1691025"/>
                <a:ext cx="268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548" fill="none" extrusionOk="0">
                    <a:moveTo>
                      <a:pt x="1" y="0"/>
                    </a:moveTo>
                    <a:lnTo>
                      <a:pt x="1072" y="54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7" name="Google Shape;2137;p59"/>
          <p:cNvGrpSpPr/>
          <p:nvPr/>
        </p:nvGrpSpPr>
        <p:grpSpPr>
          <a:xfrm>
            <a:off x="4845925" y="3554238"/>
            <a:ext cx="648850" cy="648724"/>
            <a:chOff x="1366525" y="1211175"/>
            <a:chExt cx="648850" cy="648724"/>
          </a:xfrm>
        </p:grpSpPr>
        <p:sp>
          <p:nvSpPr>
            <p:cNvPr id="2138" name="Google Shape;2138;p59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9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9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9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9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9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9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9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9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9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9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9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9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9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4" name="Google Shape;2154;p59"/>
          <p:cNvGrpSpPr/>
          <p:nvPr/>
        </p:nvGrpSpPr>
        <p:grpSpPr>
          <a:xfrm>
            <a:off x="7625100" y="654413"/>
            <a:ext cx="648850" cy="648724"/>
            <a:chOff x="1366525" y="1211175"/>
            <a:chExt cx="648850" cy="648724"/>
          </a:xfrm>
        </p:grpSpPr>
        <p:sp>
          <p:nvSpPr>
            <p:cNvPr id="2155" name="Google Shape;2155;p59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9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9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9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9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9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9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9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9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9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9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9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9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9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9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9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79011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795623-C751-41B8-AB7C-E9DBE469E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75" y="71379"/>
            <a:ext cx="8516318" cy="457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113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" name="Google Shape;2214;p61"/>
          <p:cNvSpPr txBox="1">
            <a:spLocks noGrp="1"/>
          </p:cNvSpPr>
          <p:nvPr>
            <p:ph type="title"/>
          </p:nvPr>
        </p:nvSpPr>
        <p:spPr>
          <a:xfrm flipH="1">
            <a:off x="2034600" y="933150"/>
            <a:ext cx="50748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86 %</a:t>
            </a:r>
            <a:endParaRPr dirty="0"/>
          </a:p>
        </p:txBody>
      </p:sp>
      <p:sp>
        <p:nvSpPr>
          <p:cNvPr id="2215" name="Google Shape;2215;p61"/>
          <p:cNvSpPr txBox="1">
            <a:spLocks noGrp="1"/>
          </p:cNvSpPr>
          <p:nvPr>
            <p:ph type="subTitle" idx="2"/>
          </p:nvPr>
        </p:nvSpPr>
        <p:spPr>
          <a:xfrm flipH="1">
            <a:off x="2034600" y="1728061"/>
            <a:ext cx="5074800" cy="13484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100"/>
              <a:buFont typeface="Arial"/>
              <a:buNone/>
            </a:pPr>
            <a:r>
              <a:rPr lang="en-US" sz="1600" dirty="0"/>
              <a:t>In city hotels, the highest rate of cancellations occurs for bookings with a duration of 4 weeks, at 86%.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100"/>
              <a:buFont typeface="Arial"/>
              <a:buNone/>
            </a:pPr>
            <a:r>
              <a:rPr lang="en-US" sz="1600" dirty="0"/>
              <a:t>For resort hotels, the highest rate of cancellations occurs for bookings with a duration of 3 weeks, at 35%.</a:t>
            </a:r>
            <a:endParaRPr sz="1600" dirty="0"/>
          </a:p>
        </p:txBody>
      </p:sp>
      <p:sp>
        <p:nvSpPr>
          <p:cNvPr id="2218" name="Google Shape;2218;p61"/>
          <p:cNvSpPr txBox="1">
            <a:spLocks noGrp="1"/>
          </p:cNvSpPr>
          <p:nvPr>
            <p:ph type="title" idx="5"/>
          </p:nvPr>
        </p:nvSpPr>
        <p:spPr>
          <a:xfrm flipH="1">
            <a:off x="2034600" y="3352539"/>
            <a:ext cx="50748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35 %</a:t>
            </a:r>
            <a:endParaRPr dirty="0"/>
          </a:p>
        </p:txBody>
      </p:sp>
      <p:grpSp>
        <p:nvGrpSpPr>
          <p:cNvPr id="2219" name="Google Shape;2219;p61"/>
          <p:cNvGrpSpPr/>
          <p:nvPr/>
        </p:nvGrpSpPr>
        <p:grpSpPr>
          <a:xfrm>
            <a:off x="1041300" y="2247388"/>
            <a:ext cx="648850" cy="648724"/>
            <a:chOff x="1366525" y="1211175"/>
            <a:chExt cx="648850" cy="648724"/>
          </a:xfrm>
        </p:grpSpPr>
        <p:sp>
          <p:nvSpPr>
            <p:cNvPr id="2220" name="Google Shape;2220;p6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6" name="Google Shape;2236;p61"/>
          <p:cNvGrpSpPr/>
          <p:nvPr/>
        </p:nvGrpSpPr>
        <p:grpSpPr>
          <a:xfrm>
            <a:off x="7705725" y="632388"/>
            <a:ext cx="648850" cy="648724"/>
            <a:chOff x="1366525" y="1211175"/>
            <a:chExt cx="648850" cy="648724"/>
          </a:xfrm>
        </p:grpSpPr>
        <p:sp>
          <p:nvSpPr>
            <p:cNvPr id="2237" name="Google Shape;2237;p6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3" name="Google Shape;2253;p61"/>
          <p:cNvSpPr/>
          <p:nvPr/>
        </p:nvSpPr>
        <p:spPr>
          <a:xfrm>
            <a:off x="648025" y="2152538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44"/>
          <p:cNvSpPr txBox="1">
            <a:spLocks noGrp="1"/>
          </p:cNvSpPr>
          <p:nvPr>
            <p:ph type="title"/>
          </p:nvPr>
        </p:nvSpPr>
        <p:spPr>
          <a:xfrm flipH="1">
            <a:off x="729220" y="1508580"/>
            <a:ext cx="37119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Muhammad Ifzal Asril</a:t>
            </a:r>
            <a:endParaRPr sz="3200" dirty="0"/>
          </a:p>
        </p:txBody>
      </p:sp>
      <p:sp>
        <p:nvSpPr>
          <p:cNvPr id="810" name="Google Shape;810;p44"/>
          <p:cNvSpPr/>
          <p:nvPr/>
        </p:nvSpPr>
        <p:spPr>
          <a:xfrm>
            <a:off x="7986931" y="1910057"/>
            <a:ext cx="25400" cy="24574"/>
          </a:xfrm>
          <a:custGeom>
            <a:avLst/>
            <a:gdLst/>
            <a:ahLst/>
            <a:cxnLst/>
            <a:rect l="l" t="t" r="r" b="b"/>
            <a:pathLst>
              <a:path w="370" h="358" fill="none" extrusionOk="0">
                <a:moveTo>
                  <a:pt x="251" y="358"/>
                </a:moveTo>
                <a:lnTo>
                  <a:pt x="370" y="1"/>
                </a:lnTo>
                <a:lnTo>
                  <a:pt x="1" y="60"/>
                </a:lnTo>
                <a:close/>
              </a:path>
            </a:pathLst>
          </a:custGeom>
          <a:noFill/>
          <a:ln w="5950" cap="flat" cmpd="sng">
            <a:solidFill>
              <a:schemeClr val="dk2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44"/>
          <p:cNvSpPr/>
          <p:nvPr/>
        </p:nvSpPr>
        <p:spPr>
          <a:xfrm>
            <a:off x="5769434" y="3423646"/>
            <a:ext cx="63019" cy="87519"/>
          </a:xfrm>
          <a:custGeom>
            <a:avLst/>
            <a:gdLst/>
            <a:ahLst/>
            <a:cxnLst/>
            <a:rect l="l" t="t" r="r" b="b"/>
            <a:pathLst>
              <a:path w="918" h="1275" fill="none" extrusionOk="0">
                <a:moveTo>
                  <a:pt x="918" y="1275"/>
                </a:moveTo>
                <a:cubicBezTo>
                  <a:pt x="918" y="1275"/>
                  <a:pt x="525" y="287"/>
                  <a:pt x="1" y="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44"/>
          <p:cNvSpPr/>
          <p:nvPr/>
        </p:nvSpPr>
        <p:spPr>
          <a:xfrm>
            <a:off x="5798061" y="3400788"/>
            <a:ext cx="59724" cy="96512"/>
          </a:xfrm>
          <a:custGeom>
            <a:avLst/>
            <a:gdLst/>
            <a:ahLst/>
            <a:cxnLst/>
            <a:rect l="l" t="t" r="r" b="b"/>
            <a:pathLst>
              <a:path w="870" h="1406" fill="none" extrusionOk="0">
                <a:moveTo>
                  <a:pt x="870" y="1405"/>
                </a:moveTo>
                <a:cubicBezTo>
                  <a:pt x="870" y="1405"/>
                  <a:pt x="501" y="322"/>
                  <a:pt x="1" y="1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" name="Google Shape;813;p44"/>
          <p:cNvGrpSpPr/>
          <p:nvPr/>
        </p:nvGrpSpPr>
        <p:grpSpPr>
          <a:xfrm>
            <a:off x="4616201" y="1547207"/>
            <a:ext cx="3645400" cy="2093139"/>
            <a:chOff x="4616201" y="1547207"/>
            <a:chExt cx="3645400" cy="2093139"/>
          </a:xfrm>
        </p:grpSpPr>
        <p:sp>
          <p:nvSpPr>
            <p:cNvPr id="814" name="Google Shape;814;p44"/>
            <p:cNvSpPr/>
            <p:nvPr/>
          </p:nvSpPr>
          <p:spPr>
            <a:xfrm>
              <a:off x="4616201" y="1547207"/>
              <a:ext cx="3645400" cy="2089002"/>
            </a:xfrm>
            <a:custGeom>
              <a:avLst/>
              <a:gdLst/>
              <a:ahLst/>
              <a:cxnLst/>
              <a:rect l="l" t="t" r="r" b="b"/>
              <a:pathLst>
                <a:path w="53103" h="30433" extrusionOk="0">
                  <a:moveTo>
                    <a:pt x="1250" y="0"/>
                  </a:moveTo>
                  <a:cubicBezTo>
                    <a:pt x="560" y="0"/>
                    <a:pt x="0" y="572"/>
                    <a:pt x="0" y="1250"/>
                  </a:cubicBezTo>
                  <a:lnTo>
                    <a:pt x="0" y="29182"/>
                  </a:lnTo>
                  <a:cubicBezTo>
                    <a:pt x="0" y="29873"/>
                    <a:pt x="560" y="30433"/>
                    <a:pt x="1250" y="30433"/>
                  </a:cubicBezTo>
                  <a:lnTo>
                    <a:pt x="51852" y="30433"/>
                  </a:lnTo>
                  <a:cubicBezTo>
                    <a:pt x="52554" y="30433"/>
                    <a:pt x="53102" y="29873"/>
                    <a:pt x="53102" y="29182"/>
                  </a:cubicBezTo>
                  <a:lnTo>
                    <a:pt x="53102" y="1250"/>
                  </a:lnTo>
                  <a:cubicBezTo>
                    <a:pt x="53102" y="572"/>
                    <a:pt x="52531" y="0"/>
                    <a:pt x="5185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4"/>
            <p:cNvSpPr/>
            <p:nvPr/>
          </p:nvSpPr>
          <p:spPr>
            <a:xfrm>
              <a:off x="5107384" y="1868390"/>
              <a:ext cx="2286175" cy="1028198"/>
            </a:xfrm>
            <a:custGeom>
              <a:avLst/>
              <a:gdLst/>
              <a:ahLst/>
              <a:cxnLst/>
              <a:rect l="l" t="t" r="r" b="b"/>
              <a:pathLst>
                <a:path w="33303" h="14979" fill="none" extrusionOk="0">
                  <a:moveTo>
                    <a:pt x="1" y="14978"/>
                  </a:moveTo>
                  <a:lnTo>
                    <a:pt x="5859" y="9859"/>
                  </a:lnTo>
                  <a:lnTo>
                    <a:pt x="9204" y="13823"/>
                  </a:lnTo>
                  <a:lnTo>
                    <a:pt x="19920" y="4465"/>
                  </a:lnTo>
                  <a:lnTo>
                    <a:pt x="23182" y="8954"/>
                  </a:lnTo>
                  <a:lnTo>
                    <a:pt x="3330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6" name="Google Shape;816;p44"/>
            <p:cNvGrpSpPr/>
            <p:nvPr/>
          </p:nvGrpSpPr>
          <p:grpSpPr>
            <a:xfrm>
              <a:off x="4866282" y="1707917"/>
              <a:ext cx="814967" cy="690085"/>
              <a:chOff x="4806269" y="1707917"/>
              <a:chExt cx="814967" cy="690085"/>
            </a:xfrm>
          </p:grpSpPr>
          <p:grpSp>
            <p:nvGrpSpPr>
              <p:cNvPr id="817" name="Google Shape;817;p44"/>
              <p:cNvGrpSpPr/>
              <p:nvPr/>
            </p:nvGrpSpPr>
            <p:grpSpPr>
              <a:xfrm>
                <a:off x="4806269" y="1707917"/>
                <a:ext cx="814967" cy="310635"/>
                <a:chOff x="5834056" y="2811334"/>
                <a:chExt cx="419351" cy="229284"/>
              </a:xfrm>
            </p:grpSpPr>
            <p:sp>
              <p:nvSpPr>
                <p:cNvPr id="818" name="Google Shape;818;p44"/>
                <p:cNvSpPr/>
                <p:nvPr/>
              </p:nvSpPr>
              <p:spPr>
                <a:xfrm>
                  <a:off x="5834664" y="2811334"/>
                  <a:ext cx="337310" cy="18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7" h="370" extrusionOk="0">
                      <a:moveTo>
                        <a:pt x="1" y="0"/>
                      </a:moveTo>
                      <a:lnTo>
                        <a:pt x="1" y="369"/>
                      </a:lnTo>
                      <a:lnTo>
                        <a:pt x="6656" y="369"/>
                      </a:lnTo>
                      <a:lnTo>
                        <a:pt x="665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819;p44"/>
                <p:cNvSpPr/>
                <p:nvPr/>
              </p:nvSpPr>
              <p:spPr>
                <a:xfrm>
                  <a:off x="6205119" y="2811334"/>
                  <a:ext cx="48289" cy="18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" h="370" extrusionOk="0">
                      <a:moveTo>
                        <a:pt x="0" y="0"/>
                      </a:moveTo>
                      <a:lnTo>
                        <a:pt x="0" y="369"/>
                      </a:lnTo>
                      <a:lnTo>
                        <a:pt x="953" y="369"/>
                      </a:lnTo>
                      <a:lnTo>
                        <a:pt x="95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" name="Google Shape;820;p44"/>
                <p:cNvSpPr/>
                <p:nvPr/>
              </p:nvSpPr>
              <p:spPr>
                <a:xfrm>
                  <a:off x="5979482" y="3021871"/>
                  <a:ext cx="272706" cy="18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2" h="370" extrusionOk="0">
                      <a:moveTo>
                        <a:pt x="0" y="1"/>
                      </a:moveTo>
                      <a:lnTo>
                        <a:pt x="0" y="370"/>
                      </a:lnTo>
                      <a:lnTo>
                        <a:pt x="5382" y="370"/>
                      </a:lnTo>
                      <a:lnTo>
                        <a:pt x="538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821;p44"/>
                <p:cNvSpPr/>
                <p:nvPr/>
              </p:nvSpPr>
              <p:spPr>
                <a:xfrm>
                  <a:off x="5834056" y="3021871"/>
                  <a:ext cx="121355" cy="18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5" h="370" extrusionOk="0">
                      <a:moveTo>
                        <a:pt x="1" y="1"/>
                      </a:moveTo>
                      <a:lnTo>
                        <a:pt x="1" y="370"/>
                      </a:lnTo>
                      <a:lnTo>
                        <a:pt x="2394" y="370"/>
                      </a:lnTo>
                      <a:lnTo>
                        <a:pt x="239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822;p44"/>
                <p:cNvSpPr/>
                <p:nvPr/>
              </p:nvSpPr>
              <p:spPr>
                <a:xfrm>
                  <a:off x="5834664" y="2951287"/>
                  <a:ext cx="418129" cy="19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52" h="382" extrusionOk="0">
                      <a:moveTo>
                        <a:pt x="1" y="0"/>
                      </a:moveTo>
                      <a:lnTo>
                        <a:pt x="1" y="381"/>
                      </a:lnTo>
                      <a:lnTo>
                        <a:pt x="8252" y="381"/>
                      </a:lnTo>
                      <a:lnTo>
                        <a:pt x="825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823;p44"/>
                <p:cNvSpPr/>
                <p:nvPr/>
              </p:nvSpPr>
              <p:spPr>
                <a:xfrm>
                  <a:off x="5834664" y="2881310"/>
                  <a:ext cx="207595" cy="19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2" extrusionOk="0">
                      <a:moveTo>
                        <a:pt x="1" y="0"/>
                      </a:moveTo>
                      <a:lnTo>
                        <a:pt x="1" y="381"/>
                      </a:lnTo>
                      <a:lnTo>
                        <a:pt x="4097" y="381"/>
                      </a:lnTo>
                      <a:lnTo>
                        <a:pt x="409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" name="Google Shape;824;p44"/>
                <p:cNvSpPr/>
                <p:nvPr/>
              </p:nvSpPr>
              <p:spPr>
                <a:xfrm>
                  <a:off x="6088677" y="2881310"/>
                  <a:ext cx="164120" cy="19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9" h="382" extrusionOk="0">
                      <a:moveTo>
                        <a:pt x="0" y="0"/>
                      </a:moveTo>
                      <a:lnTo>
                        <a:pt x="0" y="381"/>
                      </a:lnTo>
                      <a:lnTo>
                        <a:pt x="3239" y="381"/>
                      </a:lnTo>
                      <a:lnTo>
                        <a:pt x="323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" name="Google Shape;825;p44"/>
              <p:cNvGrpSpPr/>
              <p:nvPr/>
            </p:nvGrpSpPr>
            <p:grpSpPr>
              <a:xfrm>
                <a:off x="4806269" y="2087367"/>
                <a:ext cx="814967" cy="310635"/>
                <a:chOff x="5834056" y="2811334"/>
                <a:chExt cx="419351" cy="229284"/>
              </a:xfrm>
            </p:grpSpPr>
            <p:sp>
              <p:nvSpPr>
                <p:cNvPr id="826" name="Google Shape;826;p44"/>
                <p:cNvSpPr/>
                <p:nvPr/>
              </p:nvSpPr>
              <p:spPr>
                <a:xfrm>
                  <a:off x="5834664" y="2811334"/>
                  <a:ext cx="337310" cy="18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7" h="370" extrusionOk="0">
                      <a:moveTo>
                        <a:pt x="1" y="0"/>
                      </a:moveTo>
                      <a:lnTo>
                        <a:pt x="1" y="369"/>
                      </a:lnTo>
                      <a:lnTo>
                        <a:pt x="6656" y="369"/>
                      </a:lnTo>
                      <a:lnTo>
                        <a:pt x="665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827;p44"/>
                <p:cNvSpPr/>
                <p:nvPr/>
              </p:nvSpPr>
              <p:spPr>
                <a:xfrm>
                  <a:off x="6205119" y="2811334"/>
                  <a:ext cx="48289" cy="18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" h="370" extrusionOk="0">
                      <a:moveTo>
                        <a:pt x="0" y="0"/>
                      </a:moveTo>
                      <a:lnTo>
                        <a:pt x="0" y="369"/>
                      </a:lnTo>
                      <a:lnTo>
                        <a:pt x="953" y="369"/>
                      </a:lnTo>
                      <a:lnTo>
                        <a:pt x="95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" name="Google Shape;828;p44"/>
                <p:cNvSpPr/>
                <p:nvPr/>
              </p:nvSpPr>
              <p:spPr>
                <a:xfrm>
                  <a:off x="5979482" y="3021871"/>
                  <a:ext cx="272706" cy="18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2" h="370" extrusionOk="0">
                      <a:moveTo>
                        <a:pt x="0" y="1"/>
                      </a:moveTo>
                      <a:lnTo>
                        <a:pt x="0" y="370"/>
                      </a:lnTo>
                      <a:lnTo>
                        <a:pt x="5382" y="370"/>
                      </a:lnTo>
                      <a:lnTo>
                        <a:pt x="538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829;p44"/>
                <p:cNvSpPr/>
                <p:nvPr/>
              </p:nvSpPr>
              <p:spPr>
                <a:xfrm>
                  <a:off x="5834056" y="3021871"/>
                  <a:ext cx="121355" cy="18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5" h="370" extrusionOk="0">
                      <a:moveTo>
                        <a:pt x="1" y="1"/>
                      </a:moveTo>
                      <a:lnTo>
                        <a:pt x="1" y="370"/>
                      </a:lnTo>
                      <a:lnTo>
                        <a:pt x="2394" y="370"/>
                      </a:lnTo>
                      <a:lnTo>
                        <a:pt x="239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830;p44"/>
                <p:cNvSpPr/>
                <p:nvPr/>
              </p:nvSpPr>
              <p:spPr>
                <a:xfrm>
                  <a:off x="5834664" y="2951287"/>
                  <a:ext cx="418129" cy="19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52" h="382" extrusionOk="0">
                      <a:moveTo>
                        <a:pt x="1" y="0"/>
                      </a:moveTo>
                      <a:lnTo>
                        <a:pt x="1" y="381"/>
                      </a:lnTo>
                      <a:lnTo>
                        <a:pt x="8252" y="381"/>
                      </a:lnTo>
                      <a:lnTo>
                        <a:pt x="825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831;p44"/>
                <p:cNvSpPr/>
                <p:nvPr/>
              </p:nvSpPr>
              <p:spPr>
                <a:xfrm>
                  <a:off x="5834664" y="2881310"/>
                  <a:ext cx="207595" cy="19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382" extrusionOk="0">
                      <a:moveTo>
                        <a:pt x="1" y="0"/>
                      </a:moveTo>
                      <a:lnTo>
                        <a:pt x="1" y="381"/>
                      </a:lnTo>
                      <a:lnTo>
                        <a:pt x="4097" y="381"/>
                      </a:lnTo>
                      <a:lnTo>
                        <a:pt x="409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832;p44"/>
                <p:cNvSpPr/>
                <p:nvPr/>
              </p:nvSpPr>
              <p:spPr>
                <a:xfrm>
                  <a:off x="6088677" y="2881310"/>
                  <a:ext cx="164120" cy="19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9" h="382" extrusionOk="0">
                      <a:moveTo>
                        <a:pt x="0" y="0"/>
                      </a:moveTo>
                      <a:lnTo>
                        <a:pt x="0" y="381"/>
                      </a:lnTo>
                      <a:lnTo>
                        <a:pt x="3239" y="381"/>
                      </a:lnTo>
                      <a:lnTo>
                        <a:pt x="323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33" name="Google Shape;833;p44"/>
            <p:cNvSpPr/>
            <p:nvPr/>
          </p:nvSpPr>
          <p:spPr>
            <a:xfrm>
              <a:off x="6204325" y="2814778"/>
              <a:ext cx="174159" cy="684161"/>
            </a:xfrm>
            <a:custGeom>
              <a:avLst/>
              <a:gdLst/>
              <a:ahLst/>
              <a:cxnLst/>
              <a:rect l="l" t="t" r="r" b="b"/>
              <a:pathLst>
                <a:path w="2537" h="9967" extrusionOk="0">
                  <a:moveTo>
                    <a:pt x="512" y="1"/>
                  </a:moveTo>
                  <a:cubicBezTo>
                    <a:pt x="238" y="1"/>
                    <a:pt x="0" y="239"/>
                    <a:pt x="0" y="525"/>
                  </a:cubicBezTo>
                  <a:lnTo>
                    <a:pt x="0" y="9442"/>
                  </a:lnTo>
                  <a:cubicBezTo>
                    <a:pt x="0" y="9728"/>
                    <a:pt x="238" y="9966"/>
                    <a:pt x="512" y="9966"/>
                  </a:cubicBezTo>
                  <a:lnTo>
                    <a:pt x="2024" y="9966"/>
                  </a:lnTo>
                  <a:cubicBezTo>
                    <a:pt x="2298" y="9966"/>
                    <a:pt x="2536" y="9728"/>
                    <a:pt x="2536" y="9442"/>
                  </a:cubicBezTo>
                  <a:lnTo>
                    <a:pt x="2536" y="525"/>
                  </a:lnTo>
                  <a:cubicBezTo>
                    <a:pt x="2536" y="239"/>
                    <a:pt x="2298" y="1"/>
                    <a:pt x="2024" y="1"/>
                  </a:cubicBezTo>
                  <a:close/>
                </a:path>
              </a:pathLst>
            </a:custGeom>
            <a:solidFill>
              <a:srgbClr val="DCE9F7"/>
            </a:solidFill>
            <a:ln w="1500" cap="flat" cmpd="sng">
              <a:solidFill>
                <a:srgbClr val="000000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4"/>
            <p:cNvSpPr/>
            <p:nvPr/>
          </p:nvSpPr>
          <p:spPr>
            <a:xfrm>
              <a:off x="5960690" y="2922686"/>
              <a:ext cx="174983" cy="576255"/>
            </a:xfrm>
            <a:custGeom>
              <a:avLst/>
              <a:gdLst/>
              <a:ahLst/>
              <a:cxnLst/>
              <a:rect l="l" t="t" r="r" b="b"/>
              <a:pathLst>
                <a:path w="2549" h="8395" extrusionOk="0"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lnTo>
                    <a:pt x="1" y="7870"/>
                  </a:lnTo>
                  <a:cubicBezTo>
                    <a:pt x="1" y="8156"/>
                    <a:pt x="239" y="8394"/>
                    <a:pt x="525" y="8394"/>
                  </a:cubicBezTo>
                  <a:lnTo>
                    <a:pt x="2025" y="8394"/>
                  </a:lnTo>
                  <a:cubicBezTo>
                    <a:pt x="2311" y="8394"/>
                    <a:pt x="2549" y="8156"/>
                    <a:pt x="2549" y="7870"/>
                  </a:cubicBezTo>
                  <a:lnTo>
                    <a:pt x="2549" y="512"/>
                  </a:lnTo>
                  <a:cubicBezTo>
                    <a:pt x="2549" y="239"/>
                    <a:pt x="2311" y="0"/>
                    <a:pt x="2025" y="0"/>
                  </a:cubicBezTo>
                  <a:close/>
                </a:path>
              </a:pathLst>
            </a:custGeom>
            <a:solidFill>
              <a:srgbClr val="99BBE1"/>
            </a:solidFill>
            <a:ln w="1500" cap="flat" cmpd="sng">
              <a:solidFill>
                <a:srgbClr val="000000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4"/>
            <p:cNvSpPr/>
            <p:nvPr/>
          </p:nvSpPr>
          <p:spPr>
            <a:xfrm>
              <a:off x="7574969" y="2932502"/>
              <a:ext cx="456988" cy="25398"/>
            </a:xfrm>
            <a:custGeom>
              <a:avLst/>
              <a:gdLst/>
              <a:ahLst/>
              <a:cxnLst/>
              <a:rect l="l" t="t" r="r" b="b"/>
              <a:pathLst>
                <a:path w="6657" h="370" extrusionOk="0">
                  <a:moveTo>
                    <a:pt x="1" y="0"/>
                  </a:moveTo>
                  <a:lnTo>
                    <a:pt x="1" y="369"/>
                  </a:lnTo>
                  <a:lnTo>
                    <a:pt x="6656" y="369"/>
                  </a:lnTo>
                  <a:lnTo>
                    <a:pt x="66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4"/>
            <p:cNvSpPr/>
            <p:nvPr/>
          </p:nvSpPr>
          <p:spPr>
            <a:xfrm>
              <a:off x="8076861" y="2932502"/>
              <a:ext cx="65421" cy="25398"/>
            </a:xfrm>
            <a:custGeom>
              <a:avLst/>
              <a:gdLst/>
              <a:ahLst/>
              <a:cxnLst/>
              <a:rect l="l" t="t" r="r" b="b"/>
              <a:pathLst>
                <a:path w="953" h="370" extrusionOk="0">
                  <a:moveTo>
                    <a:pt x="0" y="0"/>
                  </a:moveTo>
                  <a:lnTo>
                    <a:pt x="0" y="369"/>
                  </a:lnTo>
                  <a:lnTo>
                    <a:pt x="953" y="369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4"/>
            <p:cNvSpPr/>
            <p:nvPr/>
          </p:nvSpPr>
          <p:spPr>
            <a:xfrm>
              <a:off x="7771167" y="3217716"/>
              <a:ext cx="369462" cy="25398"/>
            </a:xfrm>
            <a:custGeom>
              <a:avLst/>
              <a:gdLst/>
              <a:ahLst/>
              <a:cxnLst/>
              <a:rect l="l" t="t" r="r" b="b"/>
              <a:pathLst>
                <a:path w="5382" h="370" extrusionOk="0">
                  <a:moveTo>
                    <a:pt x="0" y="1"/>
                  </a:moveTo>
                  <a:lnTo>
                    <a:pt x="0" y="370"/>
                  </a:lnTo>
                  <a:lnTo>
                    <a:pt x="5382" y="370"/>
                  </a:lnTo>
                  <a:lnTo>
                    <a:pt x="53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4"/>
            <p:cNvSpPr/>
            <p:nvPr/>
          </p:nvSpPr>
          <p:spPr>
            <a:xfrm>
              <a:off x="7574145" y="3217716"/>
              <a:ext cx="164411" cy="25398"/>
            </a:xfrm>
            <a:custGeom>
              <a:avLst/>
              <a:gdLst/>
              <a:ahLst/>
              <a:cxnLst/>
              <a:rect l="l" t="t" r="r" b="b"/>
              <a:pathLst>
                <a:path w="2395" h="370" extrusionOk="0">
                  <a:moveTo>
                    <a:pt x="1" y="1"/>
                  </a:moveTo>
                  <a:lnTo>
                    <a:pt x="1" y="370"/>
                  </a:lnTo>
                  <a:lnTo>
                    <a:pt x="2394" y="370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4"/>
            <p:cNvSpPr/>
            <p:nvPr/>
          </p:nvSpPr>
          <p:spPr>
            <a:xfrm>
              <a:off x="7574969" y="3313336"/>
              <a:ext cx="308228" cy="25398"/>
            </a:xfrm>
            <a:custGeom>
              <a:avLst/>
              <a:gdLst/>
              <a:ahLst/>
              <a:cxnLst/>
              <a:rect l="l" t="t" r="r" b="b"/>
              <a:pathLst>
                <a:path w="4490" h="370" extrusionOk="0">
                  <a:moveTo>
                    <a:pt x="1" y="1"/>
                  </a:moveTo>
                  <a:lnTo>
                    <a:pt x="1" y="370"/>
                  </a:lnTo>
                  <a:lnTo>
                    <a:pt x="4489" y="37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4"/>
            <p:cNvSpPr/>
            <p:nvPr/>
          </p:nvSpPr>
          <p:spPr>
            <a:xfrm>
              <a:off x="7574969" y="3122095"/>
              <a:ext cx="566481" cy="26221"/>
            </a:xfrm>
            <a:custGeom>
              <a:avLst/>
              <a:gdLst/>
              <a:ahLst/>
              <a:cxnLst/>
              <a:rect l="l" t="t" r="r" b="b"/>
              <a:pathLst>
                <a:path w="8252" h="382" extrusionOk="0">
                  <a:moveTo>
                    <a:pt x="1" y="0"/>
                  </a:moveTo>
                  <a:lnTo>
                    <a:pt x="1" y="381"/>
                  </a:lnTo>
                  <a:lnTo>
                    <a:pt x="8252" y="381"/>
                  </a:lnTo>
                  <a:lnTo>
                    <a:pt x="82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4"/>
            <p:cNvSpPr/>
            <p:nvPr/>
          </p:nvSpPr>
          <p:spPr>
            <a:xfrm>
              <a:off x="7574969" y="3027299"/>
              <a:ext cx="281250" cy="26221"/>
            </a:xfrm>
            <a:custGeom>
              <a:avLst/>
              <a:gdLst/>
              <a:ahLst/>
              <a:cxnLst/>
              <a:rect l="l" t="t" r="r" b="b"/>
              <a:pathLst>
                <a:path w="4097" h="382" extrusionOk="0">
                  <a:moveTo>
                    <a:pt x="1" y="0"/>
                  </a:moveTo>
                  <a:lnTo>
                    <a:pt x="1" y="381"/>
                  </a:lnTo>
                  <a:lnTo>
                    <a:pt x="4097" y="381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4"/>
            <p:cNvSpPr/>
            <p:nvPr/>
          </p:nvSpPr>
          <p:spPr>
            <a:xfrm>
              <a:off x="7919105" y="3027299"/>
              <a:ext cx="222350" cy="26221"/>
            </a:xfrm>
            <a:custGeom>
              <a:avLst/>
              <a:gdLst/>
              <a:ahLst/>
              <a:cxnLst/>
              <a:rect l="l" t="t" r="r" b="b"/>
              <a:pathLst>
                <a:path w="3239" h="382" extrusionOk="0">
                  <a:moveTo>
                    <a:pt x="0" y="0"/>
                  </a:moveTo>
                  <a:lnTo>
                    <a:pt x="0" y="381"/>
                  </a:lnTo>
                  <a:lnTo>
                    <a:pt x="3239" y="381"/>
                  </a:lnTo>
                  <a:lnTo>
                    <a:pt x="32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4"/>
            <p:cNvSpPr/>
            <p:nvPr/>
          </p:nvSpPr>
          <p:spPr>
            <a:xfrm>
              <a:off x="5068186" y="2857269"/>
              <a:ext cx="79357" cy="79351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94"/>
                    <a:pt x="250" y="1156"/>
                    <a:pt x="572" y="1156"/>
                  </a:cubicBezTo>
                  <a:cubicBezTo>
                    <a:pt x="893" y="1156"/>
                    <a:pt x="1155" y="906"/>
                    <a:pt x="1155" y="572"/>
                  </a:cubicBezTo>
                  <a:cubicBezTo>
                    <a:pt x="1155" y="263"/>
                    <a:pt x="905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4"/>
            <p:cNvSpPr/>
            <p:nvPr/>
          </p:nvSpPr>
          <p:spPr>
            <a:xfrm>
              <a:off x="5469507" y="2505882"/>
              <a:ext cx="79357" cy="79351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0"/>
                  </a:moveTo>
                  <a:cubicBezTo>
                    <a:pt x="262" y="0"/>
                    <a:pt x="0" y="250"/>
                    <a:pt x="0" y="572"/>
                  </a:cubicBezTo>
                  <a:cubicBezTo>
                    <a:pt x="0" y="881"/>
                    <a:pt x="250" y="1155"/>
                    <a:pt x="584" y="1155"/>
                  </a:cubicBezTo>
                  <a:cubicBezTo>
                    <a:pt x="893" y="1155"/>
                    <a:pt x="1155" y="905"/>
                    <a:pt x="1155" y="572"/>
                  </a:cubicBezTo>
                  <a:cubicBezTo>
                    <a:pt x="1155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FFFF01"/>
            </a:solidFill>
            <a:ln w="1775" cap="flat" cmpd="sng">
              <a:solidFill>
                <a:srgbClr val="000000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4"/>
            <p:cNvSpPr/>
            <p:nvPr/>
          </p:nvSpPr>
          <p:spPr>
            <a:xfrm>
              <a:off x="5699961" y="2777230"/>
              <a:ext cx="80181" cy="80106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84" y="0"/>
                  </a:moveTo>
                  <a:cubicBezTo>
                    <a:pt x="275" y="0"/>
                    <a:pt x="1" y="274"/>
                    <a:pt x="1" y="583"/>
                  </a:cubicBezTo>
                  <a:cubicBezTo>
                    <a:pt x="1" y="893"/>
                    <a:pt x="275" y="1167"/>
                    <a:pt x="584" y="1167"/>
                  </a:cubicBezTo>
                  <a:cubicBezTo>
                    <a:pt x="894" y="1167"/>
                    <a:pt x="1168" y="905"/>
                    <a:pt x="1168" y="583"/>
                  </a:cubicBezTo>
                  <a:cubicBezTo>
                    <a:pt x="1168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4"/>
            <p:cNvSpPr/>
            <p:nvPr/>
          </p:nvSpPr>
          <p:spPr>
            <a:xfrm>
              <a:off x="6434779" y="2134796"/>
              <a:ext cx="80181" cy="79351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1"/>
                  </a:moveTo>
                  <a:cubicBezTo>
                    <a:pt x="263" y="1"/>
                    <a:pt x="1" y="251"/>
                    <a:pt x="1" y="584"/>
                  </a:cubicBezTo>
                  <a:cubicBezTo>
                    <a:pt x="1" y="894"/>
                    <a:pt x="263" y="1156"/>
                    <a:pt x="584" y="1156"/>
                  </a:cubicBezTo>
                  <a:cubicBezTo>
                    <a:pt x="894" y="1156"/>
                    <a:pt x="1167" y="906"/>
                    <a:pt x="1167" y="584"/>
                  </a:cubicBezTo>
                  <a:cubicBezTo>
                    <a:pt x="1167" y="251"/>
                    <a:pt x="894" y="1"/>
                    <a:pt x="58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4"/>
            <p:cNvSpPr/>
            <p:nvPr/>
          </p:nvSpPr>
          <p:spPr>
            <a:xfrm>
              <a:off x="6658712" y="2442936"/>
              <a:ext cx="79357" cy="80175"/>
            </a:xfrm>
            <a:custGeom>
              <a:avLst/>
              <a:gdLst/>
              <a:ahLst/>
              <a:cxnLst/>
              <a:rect l="l" t="t" r="r" b="b"/>
              <a:pathLst>
                <a:path w="1156" h="1168" extrusionOk="0">
                  <a:moveTo>
                    <a:pt x="584" y="0"/>
                  </a:moveTo>
                  <a:cubicBezTo>
                    <a:pt x="263" y="0"/>
                    <a:pt x="1" y="274"/>
                    <a:pt x="1" y="584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17"/>
                    <a:pt x="1156" y="584"/>
                  </a:cubicBezTo>
                  <a:cubicBezTo>
                    <a:pt x="1156" y="274"/>
                    <a:pt x="906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4"/>
            <p:cNvSpPr/>
            <p:nvPr/>
          </p:nvSpPr>
          <p:spPr>
            <a:xfrm>
              <a:off x="7353507" y="1828302"/>
              <a:ext cx="79357" cy="79351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1"/>
                  </a:moveTo>
                  <a:cubicBezTo>
                    <a:pt x="262" y="1"/>
                    <a:pt x="0" y="251"/>
                    <a:pt x="0" y="584"/>
                  </a:cubicBezTo>
                  <a:cubicBezTo>
                    <a:pt x="0" y="894"/>
                    <a:pt x="262" y="1156"/>
                    <a:pt x="584" y="1156"/>
                  </a:cubicBezTo>
                  <a:cubicBezTo>
                    <a:pt x="893" y="1156"/>
                    <a:pt x="1155" y="906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4"/>
            <p:cNvSpPr/>
            <p:nvPr/>
          </p:nvSpPr>
          <p:spPr>
            <a:xfrm>
              <a:off x="5923963" y="1706529"/>
              <a:ext cx="461038" cy="25466"/>
            </a:xfrm>
            <a:custGeom>
              <a:avLst/>
              <a:gdLst/>
              <a:ahLst/>
              <a:cxnLst/>
              <a:rect l="l" t="t" r="r" b="b"/>
              <a:pathLst>
                <a:path w="6716" h="371" extrusionOk="0">
                  <a:moveTo>
                    <a:pt x="0" y="1"/>
                  </a:moveTo>
                  <a:lnTo>
                    <a:pt x="0" y="370"/>
                  </a:lnTo>
                  <a:lnTo>
                    <a:pt x="6715" y="370"/>
                  </a:lnTo>
                  <a:lnTo>
                    <a:pt x="67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4"/>
            <p:cNvSpPr/>
            <p:nvPr/>
          </p:nvSpPr>
          <p:spPr>
            <a:xfrm>
              <a:off x="6429905" y="1706529"/>
              <a:ext cx="65421" cy="25466"/>
            </a:xfrm>
            <a:custGeom>
              <a:avLst/>
              <a:gdLst/>
              <a:ahLst/>
              <a:cxnLst/>
              <a:rect l="l" t="t" r="r" b="b"/>
              <a:pathLst>
                <a:path w="953" h="371" extrusionOk="0">
                  <a:moveTo>
                    <a:pt x="0" y="1"/>
                  </a:moveTo>
                  <a:lnTo>
                    <a:pt x="0" y="370"/>
                  </a:lnTo>
                  <a:lnTo>
                    <a:pt x="953" y="370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4"/>
            <p:cNvSpPr/>
            <p:nvPr/>
          </p:nvSpPr>
          <p:spPr>
            <a:xfrm>
              <a:off x="6122564" y="1992635"/>
              <a:ext cx="372757" cy="25398"/>
            </a:xfrm>
            <a:custGeom>
              <a:avLst/>
              <a:gdLst/>
              <a:ahLst/>
              <a:cxnLst/>
              <a:rect l="l" t="t" r="r" b="b"/>
              <a:pathLst>
                <a:path w="5430" h="370" extrusionOk="0">
                  <a:moveTo>
                    <a:pt x="0" y="0"/>
                  </a:moveTo>
                  <a:lnTo>
                    <a:pt x="0" y="369"/>
                  </a:lnTo>
                  <a:lnTo>
                    <a:pt x="5430" y="369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4"/>
            <p:cNvSpPr/>
            <p:nvPr/>
          </p:nvSpPr>
          <p:spPr>
            <a:xfrm>
              <a:off x="5923963" y="1992635"/>
              <a:ext cx="165166" cy="25398"/>
            </a:xfrm>
            <a:custGeom>
              <a:avLst/>
              <a:gdLst/>
              <a:ahLst/>
              <a:cxnLst/>
              <a:rect l="l" t="t" r="r" b="b"/>
              <a:pathLst>
                <a:path w="2406" h="370" extrusionOk="0">
                  <a:moveTo>
                    <a:pt x="0" y="0"/>
                  </a:moveTo>
                  <a:lnTo>
                    <a:pt x="0" y="369"/>
                  </a:lnTo>
                  <a:lnTo>
                    <a:pt x="2405" y="369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D4E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4"/>
            <p:cNvSpPr/>
            <p:nvPr/>
          </p:nvSpPr>
          <p:spPr>
            <a:xfrm>
              <a:off x="5923139" y="2086608"/>
              <a:ext cx="357243" cy="25398"/>
            </a:xfrm>
            <a:custGeom>
              <a:avLst/>
              <a:gdLst/>
              <a:ahLst/>
              <a:cxnLst/>
              <a:rect l="l" t="t" r="r" b="b"/>
              <a:pathLst>
                <a:path w="5204" h="370" extrusionOk="0">
                  <a:moveTo>
                    <a:pt x="0" y="0"/>
                  </a:moveTo>
                  <a:lnTo>
                    <a:pt x="0" y="369"/>
                  </a:lnTo>
                  <a:lnTo>
                    <a:pt x="5203" y="369"/>
                  </a:lnTo>
                  <a:lnTo>
                    <a:pt x="5203" y="0"/>
                  </a:lnTo>
                  <a:close/>
                </a:path>
              </a:pathLst>
            </a:custGeom>
            <a:solidFill>
              <a:srgbClr val="D4E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4"/>
            <p:cNvSpPr/>
            <p:nvPr/>
          </p:nvSpPr>
          <p:spPr>
            <a:xfrm>
              <a:off x="5923963" y="1896191"/>
              <a:ext cx="572179" cy="26221"/>
            </a:xfrm>
            <a:custGeom>
              <a:avLst/>
              <a:gdLst/>
              <a:ahLst/>
              <a:cxnLst/>
              <a:rect l="l" t="t" r="r" b="b"/>
              <a:pathLst>
                <a:path w="8335" h="382" extrusionOk="0">
                  <a:moveTo>
                    <a:pt x="0" y="0"/>
                  </a:moveTo>
                  <a:lnTo>
                    <a:pt x="0" y="381"/>
                  </a:lnTo>
                  <a:lnTo>
                    <a:pt x="8335" y="381"/>
                  </a:lnTo>
                  <a:lnTo>
                    <a:pt x="83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4"/>
            <p:cNvSpPr/>
            <p:nvPr/>
          </p:nvSpPr>
          <p:spPr>
            <a:xfrm>
              <a:off x="5923963" y="1801394"/>
              <a:ext cx="283652" cy="26221"/>
            </a:xfrm>
            <a:custGeom>
              <a:avLst/>
              <a:gdLst/>
              <a:ahLst/>
              <a:cxnLst/>
              <a:rect l="l" t="t" r="r" b="b"/>
              <a:pathLst>
                <a:path w="4132" h="382" extrusionOk="0">
                  <a:moveTo>
                    <a:pt x="0" y="0"/>
                  </a:moveTo>
                  <a:lnTo>
                    <a:pt x="0" y="381"/>
                  </a:lnTo>
                  <a:lnTo>
                    <a:pt x="4132" y="381"/>
                  </a:lnTo>
                  <a:lnTo>
                    <a:pt x="41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4"/>
            <p:cNvSpPr/>
            <p:nvPr/>
          </p:nvSpPr>
          <p:spPr>
            <a:xfrm>
              <a:off x="6271326" y="1801394"/>
              <a:ext cx="223997" cy="26221"/>
            </a:xfrm>
            <a:custGeom>
              <a:avLst/>
              <a:gdLst/>
              <a:ahLst/>
              <a:cxnLst/>
              <a:rect l="l" t="t" r="r" b="b"/>
              <a:pathLst>
                <a:path w="3263" h="382" extrusionOk="0">
                  <a:moveTo>
                    <a:pt x="0" y="0"/>
                  </a:moveTo>
                  <a:lnTo>
                    <a:pt x="0" y="381"/>
                  </a:lnTo>
                  <a:lnTo>
                    <a:pt x="3263" y="381"/>
                  </a:lnTo>
                  <a:lnTo>
                    <a:pt x="32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4"/>
            <p:cNvSpPr/>
            <p:nvPr/>
          </p:nvSpPr>
          <p:spPr>
            <a:xfrm>
              <a:off x="6720015" y="1801394"/>
              <a:ext cx="412847" cy="25398"/>
            </a:xfrm>
            <a:custGeom>
              <a:avLst/>
              <a:gdLst/>
              <a:ahLst/>
              <a:cxnLst/>
              <a:rect l="l" t="t" r="r" b="b"/>
              <a:pathLst>
                <a:path w="6014" h="370" extrusionOk="0">
                  <a:moveTo>
                    <a:pt x="1" y="0"/>
                  </a:moveTo>
                  <a:lnTo>
                    <a:pt x="1" y="369"/>
                  </a:lnTo>
                  <a:lnTo>
                    <a:pt x="6014" y="369"/>
                  </a:lnTo>
                  <a:lnTo>
                    <a:pt x="60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4"/>
            <p:cNvSpPr/>
            <p:nvPr/>
          </p:nvSpPr>
          <p:spPr>
            <a:xfrm>
              <a:off x="6621161" y="1801394"/>
              <a:ext cx="58900" cy="25398"/>
            </a:xfrm>
            <a:custGeom>
              <a:avLst/>
              <a:gdLst/>
              <a:ahLst/>
              <a:cxnLst/>
              <a:rect l="l" t="t" r="r" b="b"/>
              <a:pathLst>
                <a:path w="858" h="370" extrusionOk="0">
                  <a:moveTo>
                    <a:pt x="0" y="0"/>
                  </a:moveTo>
                  <a:lnTo>
                    <a:pt x="0" y="369"/>
                  </a:lnTo>
                  <a:lnTo>
                    <a:pt x="857" y="369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4"/>
            <p:cNvSpPr/>
            <p:nvPr/>
          </p:nvSpPr>
          <p:spPr>
            <a:xfrm>
              <a:off x="6621161" y="1896191"/>
              <a:ext cx="228871" cy="26221"/>
            </a:xfrm>
            <a:custGeom>
              <a:avLst/>
              <a:gdLst/>
              <a:ahLst/>
              <a:cxnLst/>
              <a:rect l="l" t="t" r="r" b="b"/>
              <a:pathLst>
                <a:path w="3334" h="382" extrusionOk="0">
                  <a:moveTo>
                    <a:pt x="0" y="0"/>
                  </a:moveTo>
                  <a:lnTo>
                    <a:pt x="0" y="381"/>
                  </a:lnTo>
                  <a:lnTo>
                    <a:pt x="3334" y="381"/>
                  </a:lnTo>
                  <a:lnTo>
                    <a:pt x="33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4"/>
            <p:cNvSpPr/>
            <p:nvPr/>
          </p:nvSpPr>
          <p:spPr>
            <a:xfrm>
              <a:off x="6894109" y="1896191"/>
              <a:ext cx="238757" cy="26221"/>
            </a:xfrm>
            <a:custGeom>
              <a:avLst/>
              <a:gdLst/>
              <a:ahLst/>
              <a:cxnLst/>
              <a:rect l="l" t="t" r="r" b="b"/>
              <a:pathLst>
                <a:path w="3478" h="382" extrusionOk="0">
                  <a:moveTo>
                    <a:pt x="1" y="0"/>
                  </a:moveTo>
                  <a:lnTo>
                    <a:pt x="1" y="381"/>
                  </a:lnTo>
                  <a:lnTo>
                    <a:pt x="3478" y="381"/>
                  </a:lnTo>
                  <a:lnTo>
                    <a:pt x="34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4"/>
            <p:cNvSpPr/>
            <p:nvPr/>
          </p:nvSpPr>
          <p:spPr>
            <a:xfrm>
              <a:off x="6621161" y="1706529"/>
              <a:ext cx="254271" cy="25466"/>
            </a:xfrm>
            <a:custGeom>
              <a:avLst/>
              <a:gdLst/>
              <a:ahLst/>
              <a:cxnLst/>
              <a:rect l="l" t="t" r="r" b="b"/>
              <a:pathLst>
                <a:path w="3704" h="371" extrusionOk="0">
                  <a:moveTo>
                    <a:pt x="0" y="1"/>
                  </a:moveTo>
                  <a:lnTo>
                    <a:pt x="0" y="370"/>
                  </a:lnTo>
                  <a:lnTo>
                    <a:pt x="3703" y="370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4"/>
            <p:cNvSpPr/>
            <p:nvPr/>
          </p:nvSpPr>
          <p:spPr>
            <a:xfrm>
              <a:off x="6932552" y="1706529"/>
              <a:ext cx="200314" cy="25466"/>
            </a:xfrm>
            <a:custGeom>
              <a:avLst/>
              <a:gdLst/>
              <a:ahLst/>
              <a:cxnLst/>
              <a:rect l="l" t="t" r="r" b="b"/>
              <a:pathLst>
                <a:path w="2918" h="371" extrusionOk="0">
                  <a:moveTo>
                    <a:pt x="0" y="1"/>
                  </a:moveTo>
                  <a:lnTo>
                    <a:pt x="0" y="370"/>
                  </a:lnTo>
                  <a:lnTo>
                    <a:pt x="2918" y="3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4"/>
            <p:cNvSpPr/>
            <p:nvPr/>
          </p:nvSpPr>
          <p:spPr>
            <a:xfrm>
              <a:off x="7577440" y="1788283"/>
              <a:ext cx="505179" cy="401354"/>
            </a:xfrm>
            <a:custGeom>
              <a:avLst/>
              <a:gdLst/>
              <a:ahLst/>
              <a:cxnLst/>
              <a:rect l="l" t="t" r="r" b="b"/>
              <a:pathLst>
                <a:path w="7359" h="5847" extrusionOk="0">
                  <a:moveTo>
                    <a:pt x="1" y="1"/>
                  </a:moveTo>
                  <a:lnTo>
                    <a:pt x="1" y="5846"/>
                  </a:lnTo>
                  <a:lnTo>
                    <a:pt x="7359" y="5846"/>
                  </a:lnTo>
                  <a:lnTo>
                    <a:pt x="7359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4"/>
            <p:cNvSpPr/>
            <p:nvPr/>
          </p:nvSpPr>
          <p:spPr>
            <a:xfrm>
              <a:off x="7633869" y="1922344"/>
              <a:ext cx="364588" cy="165154"/>
            </a:xfrm>
            <a:custGeom>
              <a:avLst/>
              <a:gdLst/>
              <a:ahLst/>
              <a:cxnLst/>
              <a:rect l="l" t="t" r="r" b="b"/>
              <a:pathLst>
                <a:path w="5311" h="2406" fill="none" extrusionOk="0">
                  <a:moveTo>
                    <a:pt x="0" y="2405"/>
                  </a:moveTo>
                  <a:lnTo>
                    <a:pt x="1893" y="762"/>
                  </a:lnTo>
                  <a:lnTo>
                    <a:pt x="2965" y="2036"/>
                  </a:lnTo>
                  <a:lnTo>
                    <a:pt x="5310" y="0"/>
                  </a:lnTo>
                </a:path>
              </a:pathLst>
            </a:custGeom>
            <a:noFill/>
            <a:ln w="5950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4"/>
            <p:cNvSpPr/>
            <p:nvPr/>
          </p:nvSpPr>
          <p:spPr>
            <a:xfrm>
              <a:off x="7577440" y="2375940"/>
              <a:ext cx="505179" cy="401354"/>
            </a:xfrm>
            <a:custGeom>
              <a:avLst/>
              <a:gdLst/>
              <a:ahLst/>
              <a:cxnLst/>
              <a:rect l="l" t="t" r="r" b="b"/>
              <a:pathLst>
                <a:path w="7359" h="5847" extrusionOk="0">
                  <a:moveTo>
                    <a:pt x="1" y="0"/>
                  </a:moveTo>
                  <a:lnTo>
                    <a:pt x="1" y="5846"/>
                  </a:lnTo>
                  <a:lnTo>
                    <a:pt x="7359" y="5846"/>
                  </a:lnTo>
                  <a:lnTo>
                    <a:pt x="735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4"/>
            <p:cNvSpPr/>
            <p:nvPr/>
          </p:nvSpPr>
          <p:spPr>
            <a:xfrm>
              <a:off x="7728673" y="2406281"/>
              <a:ext cx="102216" cy="90471"/>
            </a:xfrm>
            <a:custGeom>
              <a:avLst/>
              <a:gdLst/>
              <a:ahLst/>
              <a:cxnLst/>
              <a:rect l="l" t="t" r="r" b="b"/>
              <a:pathLst>
                <a:path w="1489" h="1318" extrusionOk="0">
                  <a:moveTo>
                    <a:pt x="734" y="1"/>
                  </a:moveTo>
                  <a:cubicBezTo>
                    <a:pt x="521" y="1"/>
                    <a:pt x="311" y="101"/>
                    <a:pt x="191" y="296"/>
                  </a:cubicBezTo>
                  <a:cubicBezTo>
                    <a:pt x="0" y="594"/>
                    <a:pt x="72" y="999"/>
                    <a:pt x="381" y="1213"/>
                  </a:cubicBezTo>
                  <a:cubicBezTo>
                    <a:pt x="490" y="1283"/>
                    <a:pt x="615" y="1318"/>
                    <a:pt x="740" y="1318"/>
                  </a:cubicBezTo>
                  <a:cubicBezTo>
                    <a:pt x="954" y="1318"/>
                    <a:pt x="1165" y="1214"/>
                    <a:pt x="1286" y="1011"/>
                  </a:cubicBezTo>
                  <a:cubicBezTo>
                    <a:pt x="1488" y="713"/>
                    <a:pt x="1405" y="296"/>
                    <a:pt x="1096" y="106"/>
                  </a:cubicBezTo>
                  <a:cubicBezTo>
                    <a:pt x="985" y="35"/>
                    <a:pt x="859" y="1"/>
                    <a:pt x="73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4"/>
            <p:cNvSpPr/>
            <p:nvPr/>
          </p:nvSpPr>
          <p:spPr>
            <a:xfrm>
              <a:off x="7577440" y="2501570"/>
              <a:ext cx="503531" cy="149229"/>
            </a:xfrm>
            <a:custGeom>
              <a:avLst/>
              <a:gdLst/>
              <a:ahLst/>
              <a:cxnLst/>
              <a:rect l="l" t="t" r="r" b="b"/>
              <a:pathLst>
                <a:path w="7335" h="2174" extrusionOk="0">
                  <a:moveTo>
                    <a:pt x="4815" y="0"/>
                  </a:moveTo>
                  <a:cubicBezTo>
                    <a:pt x="4657" y="0"/>
                    <a:pt x="4498" y="57"/>
                    <a:pt x="4370" y="173"/>
                  </a:cubicBezTo>
                  <a:lnTo>
                    <a:pt x="2989" y="1423"/>
                  </a:lnTo>
                  <a:lnTo>
                    <a:pt x="2394" y="840"/>
                  </a:lnTo>
                  <a:cubicBezTo>
                    <a:pt x="2264" y="717"/>
                    <a:pt x="2096" y="651"/>
                    <a:pt x="1928" y="651"/>
                  </a:cubicBezTo>
                  <a:cubicBezTo>
                    <a:pt x="1772" y="651"/>
                    <a:pt x="1615" y="708"/>
                    <a:pt x="1489" y="828"/>
                  </a:cubicBezTo>
                  <a:lnTo>
                    <a:pt x="1" y="2173"/>
                  </a:lnTo>
                  <a:lnTo>
                    <a:pt x="7335" y="2173"/>
                  </a:lnTo>
                  <a:lnTo>
                    <a:pt x="5275" y="185"/>
                  </a:lnTo>
                  <a:cubicBezTo>
                    <a:pt x="5147" y="63"/>
                    <a:pt x="4981" y="0"/>
                    <a:pt x="4815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4"/>
            <p:cNvSpPr/>
            <p:nvPr/>
          </p:nvSpPr>
          <p:spPr>
            <a:xfrm>
              <a:off x="7577440" y="2646464"/>
              <a:ext cx="505179" cy="131588"/>
            </a:xfrm>
            <a:custGeom>
              <a:avLst/>
              <a:gdLst/>
              <a:ahLst/>
              <a:cxnLst/>
              <a:rect l="l" t="t" r="r" b="b"/>
              <a:pathLst>
                <a:path w="7359" h="1917" extrusionOk="0">
                  <a:moveTo>
                    <a:pt x="1" y="0"/>
                  </a:moveTo>
                  <a:lnTo>
                    <a:pt x="1" y="1917"/>
                  </a:lnTo>
                  <a:lnTo>
                    <a:pt x="7359" y="1917"/>
                  </a:lnTo>
                  <a:lnTo>
                    <a:pt x="735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4"/>
            <p:cNvSpPr/>
            <p:nvPr/>
          </p:nvSpPr>
          <p:spPr>
            <a:xfrm>
              <a:off x="5719595" y="3046107"/>
              <a:ext cx="416898" cy="594239"/>
            </a:xfrm>
            <a:custGeom>
              <a:avLst/>
              <a:gdLst/>
              <a:ahLst/>
              <a:cxnLst/>
              <a:rect l="l" t="t" r="r" b="b"/>
              <a:pathLst>
                <a:path w="6073" h="8657" extrusionOk="0">
                  <a:moveTo>
                    <a:pt x="1179" y="1846"/>
                  </a:moveTo>
                  <a:lnTo>
                    <a:pt x="1179" y="1846"/>
                  </a:lnTo>
                  <a:cubicBezTo>
                    <a:pt x="1180" y="1846"/>
                    <a:pt x="1823" y="2012"/>
                    <a:pt x="2739" y="2131"/>
                  </a:cubicBezTo>
                  <a:cubicBezTo>
                    <a:pt x="1835" y="2024"/>
                    <a:pt x="1180" y="1846"/>
                    <a:pt x="1179" y="1846"/>
                  </a:cubicBezTo>
                  <a:close/>
                  <a:moveTo>
                    <a:pt x="2846" y="2846"/>
                  </a:moveTo>
                  <a:cubicBezTo>
                    <a:pt x="2786" y="3809"/>
                    <a:pt x="2463" y="4377"/>
                    <a:pt x="2129" y="4710"/>
                  </a:cubicBezTo>
                  <a:lnTo>
                    <a:pt x="2129" y="4710"/>
                  </a:lnTo>
                  <a:cubicBezTo>
                    <a:pt x="2460" y="4377"/>
                    <a:pt x="2781" y="3810"/>
                    <a:pt x="2846" y="2846"/>
                  </a:cubicBezTo>
                  <a:close/>
                  <a:moveTo>
                    <a:pt x="1132" y="0"/>
                  </a:moveTo>
                  <a:lnTo>
                    <a:pt x="1" y="8656"/>
                  </a:lnTo>
                  <a:lnTo>
                    <a:pt x="5656" y="8656"/>
                  </a:lnTo>
                  <a:lnTo>
                    <a:pt x="5537" y="7632"/>
                  </a:lnTo>
                  <a:lnTo>
                    <a:pt x="5132" y="2286"/>
                  </a:lnTo>
                  <a:lnTo>
                    <a:pt x="4989" y="357"/>
                  </a:lnTo>
                  <a:lnTo>
                    <a:pt x="6073" y="286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4"/>
            <p:cNvSpPr/>
            <p:nvPr/>
          </p:nvSpPr>
          <p:spPr>
            <a:xfrm>
              <a:off x="6137255" y="3041988"/>
              <a:ext cx="384221" cy="598358"/>
            </a:xfrm>
            <a:custGeom>
              <a:avLst/>
              <a:gdLst/>
              <a:ahLst/>
              <a:cxnLst/>
              <a:rect l="l" t="t" r="r" b="b"/>
              <a:pathLst>
                <a:path w="5597" h="8717" extrusionOk="0">
                  <a:moveTo>
                    <a:pt x="4835" y="1"/>
                  </a:moveTo>
                  <a:lnTo>
                    <a:pt x="1" y="346"/>
                  </a:lnTo>
                  <a:lnTo>
                    <a:pt x="1001" y="406"/>
                  </a:lnTo>
                  <a:lnTo>
                    <a:pt x="882" y="2322"/>
                  </a:lnTo>
                  <a:cubicBezTo>
                    <a:pt x="1037" y="2310"/>
                    <a:pt x="1191" y="2310"/>
                    <a:pt x="1346" y="2287"/>
                  </a:cubicBezTo>
                  <a:lnTo>
                    <a:pt x="1346" y="2287"/>
                  </a:lnTo>
                  <a:cubicBezTo>
                    <a:pt x="1346" y="2394"/>
                    <a:pt x="1406" y="5370"/>
                    <a:pt x="1132" y="6454"/>
                  </a:cubicBezTo>
                  <a:cubicBezTo>
                    <a:pt x="1072" y="6728"/>
                    <a:pt x="810" y="6799"/>
                    <a:pt x="608" y="6835"/>
                  </a:cubicBezTo>
                  <a:lnTo>
                    <a:pt x="548" y="7692"/>
                  </a:lnTo>
                  <a:lnTo>
                    <a:pt x="334" y="8716"/>
                  </a:lnTo>
                  <a:lnTo>
                    <a:pt x="5597" y="8716"/>
                  </a:lnTo>
                  <a:lnTo>
                    <a:pt x="483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4"/>
            <p:cNvSpPr/>
            <p:nvPr/>
          </p:nvSpPr>
          <p:spPr>
            <a:xfrm>
              <a:off x="6179749" y="3198084"/>
              <a:ext cx="54026" cy="310677"/>
            </a:xfrm>
            <a:custGeom>
              <a:avLst/>
              <a:gdLst/>
              <a:ahLst/>
              <a:cxnLst/>
              <a:rect l="l" t="t" r="r" b="b"/>
              <a:pathLst>
                <a:path w="787" h="4526" extrusionOk="0">
                  <a:moveTo>
                    <a:pt x="727" y="1"/>
                  </a:moveTo>
                  <a:lnTo>
                    <a:pt x="727" y="1"/>
                  </a:lnTo>
                  <a:cubicBezTo>
                    <a:pt x="572" y="13"/>
                    <a:pt x="418" y="36"/>
                    <a:pt x="263" y="36"/>
                  </a:cubicBezTo>
                  <a:lnTo>
                    <a:pt x="1" y="4525"/>
                  </a:lnTo>
                  <a:cubicBezTo>
                    <a:pt x="191" y="4513"/>
                    <a:pt x="441" y="4418"/>
                    <a:pt x="513" y="4168"/>
                  </a:cubicBezTo>
                  <a:cubicBezTo>
                    <a:pt x="787" y="3096"/>
                    <a:pt x="739" y="120"/>
                    <a:pt x="7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4"/>
            <p:cNvSpPr/>
            <p:nvPr/>
          </p:nvSpPr>
          <p:spPr>
            <a:xfrm>
              <a:off x="6073549" y="3201379"/>
              <a:ext cx="124252" cy="438146"/>
            </a:xfrm>
            <a:custGeom>
              <a:avLst/>
              <a:gdLst/>
              <a:ahLst/>
              <a:cxnLst/>
              <a:rect l="l" t="t" r="r" b="b"/>
              <a:pathLst>
                <a:path w="1810" h="6383" extrusionOk="0">
                  <a:moveTo>
                    <a:pt x="1548" y="4489"/>
                  </a:moveTo>
                  <a:cubicBezTo>
                    <a:pt x="1405" y="4513"/>
                    <a:pt x="1286" y="4513"/>
                    <a:pt x="1286" y="4513"/>
                  </a:cubicBezTo>
                  <a:cubicBezTo>
                    <a:pt x="1286" y="4513"/>
                    <a:pt x="1393" y="4513"/>
                    <a:pt x="1548" y="4489"/>
                  </a:cubicBezTo>
                  <a:close/>
                  <a:moveTo>
                    <a:pt x="1810" y="0"/>
                  </a:moveTo>
                  <a:lnTo>
                    <a:pt x="1810" y="0"/>
                  </a:lnTo>
                  <a:cubicBezTo>
                    <a:pt x="1635" y="14"/>
                    <a:pt x="1460" y="23"/>
                    <a:pt x="1286" y="30"/>
                  </a:cubicBezTo>
                  <a:lnTo>
                    <a:pt x="1286" y="30"/>
                  </a:lnTo>
                  <a:cubicBezTo>
                    <a:pt x="1286" y="18"/>
                    <a:pt x="1286" y="12"/>
                    <a:pt x="1286" y="12"/>
                  </a:cubicBezTo>
                  <a:lnTo>
                    <a:pt x="1286" y="12"/>
                  </a:lnTo>
                  <a:cubicBezTo>
                    <a:pt x="1286" y="12"/>
                    <a:pt x="1286" y="18"/>
                    <a:pt x="1286" y="30"/>
                  </a:cubicBezTo>
                  <a:lnTo>
                    <a:pt x="1286" y="30"/>
                  </a:lnTo>
                  <a:cubicBezTo>
                    <a:pt x="1100" y="37"/>
                    <a:pt x="914" y="40"/>
                    <a:pt x="731" y="40"/>
                  </a:cubicBezTo>
                  <a:cubicBezTo>
                    <a:pt x="482" y="40"/>
                    <a:pt x="237" y="34"/>
                    <a:pt x="0" y="24"/>
                  </a:cubicBezTo>
                  <a:lnTo>
                    <a:pt x="0" y="24"/>
                  </a:lnTo>
                  <a:lnTo>
                    <a:pt x="393" y="5370"/>
                  </a:lnTo>
                  <a:lnTo>
                    <a:pt x="536" y="6382"/>
                  </a:lnTo>
                  <a:lnTo>
                    <a:pt x="1274" y="6382"/>
                  </a:lnTo>
                  <a:lnTo>
                    <a:pt x="1500" y="5358"/>
                  </a:lnTo>
                  <a:lnTo>
                    <a:pt x="1548" y="4489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4"/>
            <p:cNvSpPr/>
            <p:nvPr/>
          </p:nvSpPr>
          <p:spPr>
            <a:xfrm>
              <a:off x="6062084" y="3064092"/>
              <a:ext cx="143062" cy="139688"/>
            </a:xfrm>
            <a:custGeom>
              <a:avLst/>
              <a:gdLst/>
              <a:ahLst/>
              <a:cxnLst/>
              <a:rect l="l" t="t" r="r" b="b"/>
              <a:pathLst>
                <a:path w="2084" h="2035" extrusionOk="0">
                  <a:moveTo>
                    <a:pt x="1084" y="0"/>
                  </a:moveTo>
                  <a:lnTo>
                    <a:pt x="0" y="84"/>
                  </a:lnTo>
                  <a:lnTo>
                    <a:pt x="143" y="2024"/>
                  </a:lnTo>
                  <a:cubicBezTo>
                    <a:pt x="314" y="2031"/>
                    <a:pt x="487" y="2034"/>
                    <a:pt x="662" y="2034"/>
                  </a:cubicBezTo>
                  <a:cubicBezTo>
                    <a:pt x="1084" y="2034"/>
                    <a:pt x="1519" y="2017"/>
                    <a:pt x="1965" y="2000"/>
                  </a:cubicBezTo>
                  <a:lnTo>
                    <a:pt x="2084" y="60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4"/>
            <p:cNvSpPr/>
            <p:nvPr/>
          </p:nvSpPr>
          <p:spPr>
            <a:xfrm>
              <a:off x="7230077" y="254020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1500" cap="flat" cmpd="sng">
              <a:solidFill>
                <a:srgbClr val="000000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4"/>
            <p:cNvSpPr/>
            <p:nvPr/>
          </p:nvSpPr>
          <p:spPr>
            <a:xfrm>
              <a:off x="6361256" y="2245998"/>
              <a:ext cx="1069943" cy="571519"/>
            </a:xfrm>
            <a:custGeom>
              <a:avLst/>
              <a:gdLst/>
              <a:ahLst/>
              <a:cxnLst/>
              <a:rect l="l" t="t" r="r" b="b"/>
              <a:pathLst>
                <a:path w="15586" h="8326" extrusionOk="0">
                  <a:moveTo>
                    <a:pt x="15419" y="0"/>
                  </a:moveTo>
                  <a:cubicBezTo>
                    <a:pt x="15133" y="0"/>
                    <a:pt x="12787" y="1607"/>
                    <a:pt x="12787" y="1607"/>
                  </a:cubicBezTo>
                  <a:cubicBezTo>
                    <a:pt x="12787" y="1607"/>
                    <a:pt x="12808" y="329"/>
                    <a:pt x="12464" y="329"/>
                  </a:cubicBezTo>
                  <a:cubicBezTo>
                    <a:pt x="12436" y="329"/>
                    <a:pt x="12404" y="338"/>
                    <a:pt x="12371" y="357"/>
                  </a:cubicBezTo>
                  <a:cubicBezTo>
                    <a:pt x="12371" y="357"/>
                    <a:pt x="12204" y="357"/>
                    <a:pt x="12228" y="691"/>
                  </a:cubicBezTo>
                  <a:cubicBezTo>
                    <a:pt x="12275" y="1203"/>
                    <a:pt x="12168" y="1738"/>
                    <a:pt x="11930" y="2215"/>
                  </a:cubicBezTo>
                  <a:cubicBezTo>
                    <a:pt x="11930" y="2238"/>
                    <a:pt x="11918" y="2238"/>
                    <a:pt x="11918" y="2250"/>
                  </a:cubicBezTo>
                  <a:cubicBezTo>
                    <a:pt x="11882" y="2357"/>
                    <a:pt x="11787" y="2429"/>
                    <a:pt x="11692" y="2500"/>
                  </a:cubicBezTo>
                  <a:lnTo>
                    <a:pt x="4834" y="4405"/>
                  </a:lnTo>
                  <a:cubicBezTo>
                    <a:pt x="4812" y="4415"/>
                    <a:pt x="4788" y="4419"/>
                    <a:pt x="4763" y="4419"/>
                  </a:cubicBezTo>
                  <a:cubicBezTo>
                    <a:pt x="4696" y="4419"/>
                    <a:pt x="4624" y="4386"/>
                    <a:pt x="4572" y="4334"/>
                  </a:cubicBezTo>
                  <a:lnTo>
                    <a:pt x="3489" y="3131"/>
                  </a:lnTo>
                  <a:lnTo>
                    <a:pt x="0" y="5608"/>
                  </a:lnTo>
                  <a:cubicBezTo>
                    <a:pt x="0" y="5608"/>
                    <a:pt x="1524" y="7370"/>
                    <a:pt x="3512" y="8144"/>
                  </a:cubicBezTo>
                  <a:cubicBezTo>
                    <a:pt x="3620" y="8192"/>
                    <a:pt x="3739" y="8227"/>
                    <a:pt x="3870" y="8263"/>
                  </a:cubicBezTo>
                  <a:cubicBezTo>
                    <a:pt x="3905" y="8263"/>
                    <a:pt x="3917" y="8275"/>
                    <a:pt x="3941" y="8275"/>
                  </a:cubicBezTo>
                  <a:cubicBezTo>
                    <a:pt x="4096" y="8311"/>
                    <a:pt x="4239" y="8322"/>
                    <a:pt x="4393" y="8322"/>
                  </a:cubicBezTo>
                  <a:cubicBezTo>
                    <a:pt x="4394" y="8323"/>
                    <a:pt x="4421" y="8325"/>
                    <a:pt x="4472" y="8325"/>
                  </a:cubicBezTo>
                  <a:cubicBezTo>
                    <a:pt x="5019" y="8325"/>
                    <a:pt x="8361" y="8109"/>
                    <a:pt x="12728" y="4286"/>
                  </a:cubicBezTo>
                  <a:cubicBezTo>
                    <a:pt x="12731" y="4286"/>
                    <a:pt x="12734" y="4286"/>
                    <a:pt x="12738" y="4286"/>
                  </a:cubicBezTo>
                  <a:cubicBezTo>
                    <a:pt x="12788" y="4286"/>
                    <a:pt x="12876" y="4312"/>
                    <a:pt x="12992" y="4312"/>
                  </a:cubicBezTo>
                  <a:cubicBezTo>
                    <a:pt x="13213" y="4312"/>
                    <a:pt x="13533" y="4219"/>
                    <a:pt x="13883" y="3679"/>
                  </a:cubicBezTo>
                  <a:cubicBezTo>
                    <a:pt x="13883" y="3679"/>
                    <a:pt x="14633" y="3548"/>
                    <a:pt x="14633" y="2977"/>
                  </a:cubicBezTo>
                  <a:cubicBezTo>
                    <a:pt x="14633" y="2881"/>
                    <a:pt x="14621" y="2786"/>
                    <a:pt x="14597" y="2679"/>
                  </a:cubicBezTo>
                  <a:cubicBezTo>
                    <a:pt x="14633" y="2405"/>
                    <a:pt x="14573" y="2203"/>
                    <a:pt x="14442" y="2024"/>
                  </a:cubicBezTo>
                  <a:cubicBezTo>
                    <a:pt x="14466" y="1917"/>
                    <a:pt x="14466" y="1834"/>
                    <a:pt x="14442" y="1774"/>
                  </a:cubicBezTo>
                  <a:cubicBezTo>
                    <a:pt x="14374" y="1599"/>
                    <a:pt x="14170" y="1583"/>
                    <a:pt x="14099" y="1583"/>
                  </a:cubicBezTo>
                  <a:cubicBezTo>
                    <a:pt x="14083" y="1583"/>
                    <a:pt x="14073" y="1584"/>
                    <a:pt x="14073" y="1584"/>
                  </a:cubicBezTo>
                  <a:cubicBezTo>
                    <a:pt x="14228" y="1441"/>
                    <a:pt x="14538" y="1191"/>
                    <a:pt x="14692" y="1060"/>
                  </a:cubicBezTo>
                  <a:cubicBezTo>
                    <a:pt x="14847" y="905"/>
                    <a:pt x="15014" y="786"/>
                    <a:pt x="15180" y="643"/>
                  </a:cubicBezTo>
                  <a:cubicBezTo>
                    <a:pt x="15311" y="524"/>
                    <a:pt x="15466" y="393"/>
                    <a:pt x="15538" y="226"/>
                  </a:cubicBezTo>
                  <a:cubicBezTo>
                    <a:pt x="15585" y="107"/>
                    <a:pt x="15561" y="0"/>
                    <a:pt x="15419" y="0"/>
                  </a:cubicBezTo>
                  <a:close/>
                </a:path>
              </a:pathLst>
            </a:custGeom>
            <a:solidFill>
              <a:srgbClr val="F4DDCC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4"/>
            <p:cNvSpPr/>
            <p:nvPr/>
          </p:nvSpPr>
          <p:spPr>
            <a:xfrm>
              <a:off x="7256232" y="2373469"/>
              <a:ext cx="97342" cy="59719"/>
            </a:xfrm>
            <a:custGeom>
              <a:avLst/>
              <a:gdLst/>
              <a:ahLst/>
              <a:cxnLst/>
              <a:rect l="l" t="t" r="r" b="b"/>
              <a:pathLst>
                <a:path w="1418" h="870" fill="none" extrusionOk="0">
                  <a:moveTo>
                    <a:pt x="643" y="0"/>
                  </a:moveTo>
                  <a:lnTo>
                    <a:pt x="191" y="298"/>
                  </a:lnTo>
                  <a:cubicBezTo>
                    <a:pt x="96" y="381"/>
                    <a:pt x="0" y="500"/>
                    <a:pt x="0" y="620"/>
                  </a:cubicBezTo>
                  <a:cubicBezTo>
                    <a:pt x="0" y="715"/>
                    <a:pt x="36" y="810"/>
                    <a:pt x="179" y="858"/>
                  </a:cubicBezTo>
                  <a:cubicBezTo>
                    <a:pt x="250" y="870"/>
                    <a:pt x="334" y="870"/>
                    <a:pt x="405" y="834"/>
                  </a:cubicBezTo>
                  <a:cubicBezTo>
                    <a:pt x="608" y="762"/>
                    <a:pt x="1143" y="560"/>
                    <a:pt x="1417" y="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4"/>
            <p:cNvSpPr/>
            <p:nvPr/>
          </p:nvSpPr>
          <p:spPr>
            <a:xfrm>
              <a:off x="7263577" y="2425775"/>
              <a:ext cx="99814" cy="40911"/>
            </a:xfrm>
            <a:custGeom>
              <a:avLst/>
              <a:gdLst/>
              <a:ahLst/>
              <a:cxnLst/>
              <a:rect l="l" t="t" r="r" b="b"/>
              <a:pathLst>
                <a:path w="1454" h="596" fill="none" extrusionOk="0">
                  <a:moveTo>
                    <a:pt x="203" y="108"/>
                  </a:moveTo>
                  <a:cubicBezTo>
                    <a:pt x="203" y="108"/>
                    <a:pt x="1" y="465"/>
                    <a:pt x="286" y="572"/>
                  </a:cubicBezTo>
                  <a:cubicBezTo>
                    <a:pt x="358" y="596"/>
                    <a:pt x="441" y="596"/>
                    <a:pt x="536" y="572"/>
                  </a:cubicBezTo>
                  <a:cubicBezTo>
                    <a:pt x="739" y="489"/>
                    <a:pt x="1191" y="405"/>
                    <a:pt x="1453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4"/>
            <p:cNvSpPr/>
            <p:nvPr/>
          </p:nvSpPr>
          <p:spPr>
            <a:xfrm>
              <a:off x="7277444" y="2466618"/>
              <a:ext cx="36864" cy="33566"/>
            </a:xfrm>
            <a:custGeom>
              <a:avLst/>
              <a:gdLst/>
              <a:ahLst/>
              <a:cxnLst/>
              <a:rect l="l" t="t" r="r" b="b"/>
              <a:pathLst>
                <a:path w="537" h="489" fill="none" extrusionOk="0">
                  <a:moveTo>
                    <a:pt x="215" y="1"/>
                  </a:moveTo>
                  <a:cubicBezTo>
                    <a:pt x="215" y="1"/>
                    <a:pt x="1" y="358"/>
                    <a:pt x="287" y="465"/>
                  </a:cubicBezTo>
                  <a:cubicBezTo>
                    <a:pt x="358" y="489"/>
                    <a:pt x="453" y="489"/>
                    <a:pt x="537" y="46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4"/>
            <p:cNvSpPr/>
            <p:nvPr/>
          </p:nvSpPr>
          <p:spPr>
            <a:xfrm>
              <a:off x="6615394" y="2547549"/>
              <a:ext cx="67137" cy="94040"/>
            </a:xfrm>
            <a:custGeom>
              <a:avLst/>
              <a:gdLst/>
              <a:ahLst/>
              <a:cxnLst/>
              <a:rect l="l" t="t" r="r" b="b"/>
              <a:pathLst>
                <a:path w="978" h="1370" fill="none" extrusionOk="0">
                  <a:moveTo>
                    <a:pt x="977" y="0"/>
                  </a:moveTo>
                  <a:lnTo>
                    <a:pt x="1" y="137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4"/>
            <p:cNvSpPr/>
            <p:nvPr/>
          </p:nvSpPr>
          <p:spPr>
            <a:xfrm>
              <a:off x="5252096" y="2564710"/>
              <a:ext cx="665334" cy="958045"/>
            </a:xfrm>
            <a:custGeom>
              <a:avLst/>
              <a:gdLst/>
              <a:ahLst/>
              <a:cxnLst/>
              <a:rect l="l" t="t" r="r" b="b"/>
              <a:pathLst>
                <a:path w="9692" h="13957" extrusionOk="0">
                  <a:moveTo>
                    <a:pt x="1810" y="0"/>
                  </a:moveTo>
                  <a:cubicBezTo>
                    <a:pt x="1810" y="0"/>
                    <a:pt x="393" y="1846"/>
                    <a:pt x="36" y="3965"/>
                  </a:cubicBezTo>
                  <a:cubicBezTo>
                    <a:pt x="12" y="4084"/>
                    <a:pt x="0" y="4203"/>
                    <a:pt x="0" y="4334"/>
                  </a:cubicBezTo>
                  <a:lnTo>
                    <a:pt x="0" y="4406"/>
                  </a:lnTo>
                  <a:cubicBezTo>
                    <a:pt x="0" y="4561"/>
                    <a:pt x="12" y="4715"/>
                    <a:pt x="60" y="4858"/>
                  </a:cubicBezTo>
                  <a:cubicBezTo>
                    <a:pt x="60" y="4858"/>
                    <a:pt x="548" y="8263"/>
                    <a:pt x="5691" y="12097"/>
                  </a:cubicBezTo>
                  <a:cubicBezTo>
                    <a:pt x="5691" y="12097"/>
                    <a:pt x="6180" y="12550"/>
                    <a:pt x="6322" y="12752"/>
                  </a:cubicBezTo>
                  <a:cubicBezTo>
                    <a:pt x="6433" y="12933"/>
                    <a:pt x="6715" y="13183"/>
                    <a:pt x="7066" y="13183"/>
                  </a:cubicBezTo>
                  <a:cubicBezTo>
                    <a:pt x="7130" y="13183"/>
                    <a:pt x="7196" y="13175"/>
                    <a:pt x="7263" y="13157"/>
                  </a:cubicBezTo>
                  <a:cubicBezTo>
                    <a:pt x="7263" y="13157"/>
                    <a:pt x="7277" y="13153"/>
                    <a:pt x="7303" y="13153"/>
                  </a:cubicBezTo>
                  <a:cubicBezTo>
                    <a:pt x="7381" y="13153"/>
                    <a:pt x="7565" y="13193"/>
                    <a:pt x="7763" y="13526"/>
                  </a:cubicBezTo>
                  <a:cubicBezTo>
                    <a:pt x="7968" y="13864"/>
                    <a:pt x="8166" y="13956"/>
                    <a:pt x="8283" y="13956"/>
                  </a:cubicBezTo>
                  <a:cubicBezTo>
                    <a:pt x="8322" y="13956"/>
                    <a:pt x="8352" y="13946"/>
                    <a:pt x="8370" y="13931"/>
                  </a:cubicBezTo>
                  <a:cubicBezTo>
                    <a:pt x="8466" y="13871"/>
                    <a:pt x="8466" y="13752"/>
                    <a:pt x="8466" y="13752"/>
                  </a:cubicBezTo>
                  <a:cubicBezTo>
                    <a:pt x="8466" y="13752"/>
                    <a:pt x="8540" y="13797"/>
                    <a:pt x="8622" y="13797"/>
                  </a:cubicBezTo>
                  <a:cubicBezTo>
                    <a:pt x="8704" y="13797"/>
                    <a:pt x="8793" y="13752"/>
                    <a:pt x="8823" y="13574"/>
                  </a:cubicBezTo>
                  <a:cubicBezTo>
                    <a:pt x="8823" y="13574"/>
                    <a:pt x="8909" y="13623"/>
                    <a:pt x="8991" y="13623"/>
                  </a:cubicBezTo>
                  <a:cubicBezTo>
                    <a:pt x="9066" y="13623"/>
                    <a:pt x="9139" y="13583"/>
                    <a:pt x="9144" y="13431"/>
                  </a:cubicBezTo>
                  <a:cubicBezTo>
                    <a:pt x="9168" y="13085"/>
                    <a:pt x="8787" y="12276"/>
                    <a:pt x="8466" y="11942"/>
                  </a:cubicBezTo>
                  <a:cubicBezTo>
                    <a:pt x="8466" y="11942"/>
                    <a:pt x="8469" y="11913"/>
                    <a:pt x="8500" y="11913"/>
                  </a:cubicBezTo>
                  <a:cubicBezTo>
                    <a:pt x="8526" y="11913"/>
                    <a:pt x="8569" y="11933"/>
                    <a:pt x="8644" y="12002"/>
                  </a:cubicBezTo>
                  <a:cubicBezTo>
                    <a:pt x="8811" y="12133"/>
                    <a:pt x="9370" y="12597"/>
                    <a:pt x="9370" y="12597"/>
                  </a:cubicBezTo>
                  <a:cubicBezTo>
                    <a:pt x="9370" y="12597"/>
                    <a:pt x="9423" y="12618"/>
                    <a:pt x="9484" y="12618"/>
                  </a:cubicBezTo>
                  <a:cubicBezTo>
                    <a:pt x="9552" y="12618"/>
                    <a:pt x="9631" y="12592"/>
                    <a:pt x="9656" y="12478"/>
                  </a:cubicBezTo>
                  <a:cubicBezTo>
                    <a:pt x="9692" y="12300"/>
                    <a:pt x="9430" y="12014"/>
                    <a:pt x="9311" y="11883"/>
                  </a:cubicBezTo>
                  <a:cubicBezTo>
                    <a:pt x="9144" y="11680"/>
                    <a:pt x="8954" y="11502"/>
                    <a:pt x="8751" y="11359"/>
                  </a:cubicBezTo>
                  <a:cubicBezTo>
                    <a:pt x="8549" y="11204"/>
                    <a:pt x="8347" y="11049"/>
                    <a:pt x="8096" y="11049"/>
                  </a:cubicBezTo>
                  <a:cubicBezTo>
                    <a:pt x="7962" y="11049"/>
                    <a:pt x="7833" y="11085"/>
                    <a:pt x="7715" y="11085"/>
                  </a:cubicBezTo>
                  <a:cubicBezTo>
                    <a:pt x="7666" y="11085"/>
                    <a:pt x="7618" y="11079"/>
                    <a:pt x="7573" y="11061"/>
                  </a:cubicBezTo>
                  <a:cubicBezTo>
                    <a:pt x="7430" y="11014"/>
                    <a:pt x="7334" y="10907"/>
                    <a:pt x="7239" y="10823"/>
                  </a:cubicBezTo>
                  <a:lnTo>
                    <a:pt x="3989" y="4501"/>
                  </a:lnTo>
                  <a:cubicBezTo>
                    <a:pt x="3941" y="4406"/>
                    <a:pt x="3941" y="4299"/>
                    <a:pt x="4001" y="4215"/>
                  </a:cubicBezTo>
                  <a:lnTo>
                    <a:pt x="4953" y="290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F4DDCC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4"/>
            <p:cNvSpPr/>
            <p:nvPr/>
          </p:nvSpPr>
          <p:spPr>
            <a:xfrm>
              <a:off x="5364062" y="2581871"/>
              <a:ext cx="215005" cy="226452"/>
            </a:xfrm>
            <a:custGeom>
              <a:avLst/>
              <a:gdLst/>
              <a:ahLst/>
              <a:cxnLst/>
              <a:rect l="l" t="t" r="r" b="b"/>
              <a:pathLst>
                <a:path w="3132" h="3299" extrusionOk="0">
                  <a:moveTo>
                    <a:pt x="0" y="0"/>
                  </a:moveTo>
                  <a:lnTo>
                    <a:pt x="2858" y="3299"/>
                  </a:lnTo>
                  <a:lnTo>
                    <a:pt x="3132" y="29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4"/>
            <p:cNvSpPr/>
            <p:nvPr/>
          </p:nvSpPr>
          <p:spPr>
            <a:xfrm>
              <a:off x="5418844" y="2829537"/>
              <a:ext cx="104688" cy="32743"/>
            </a:xfrm>
            <a:custGeom>
              <a:avLst/>
              <a:gdLst/>
              <a:ahLst/>
              <a:cxnLst/>
              <a:rect l="l" t="t" r="r" b="b"/>
              <a:pathLst>
                <a:path w="1525" h="477" fill="none" extrusionOk="0">
                  <a:moveTo>
                    <a:pt x="1524" y="476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4"/>
            <p:cNvSpPr/>
            <p:nvPr/>
          </p:nvSpPr>
          <p:spPr>
            <a:xfrm>
              <a:off x="5355893" y="2148387"/>
              <a:ext cx="1177034" cy="996760"/>
            </a:xfrm>
            <a:custGeom>
              <a:avLst/>
              <a:gdLst/>
              <a:ahLst/>
              <a:cxnLst/>
              <a:rect l="l" t="t" r="r" b="b"/>
              <a:pathLst>
                <a:path w="17146" h="14521" extrusionOk="0">
                  <a:moveTo>
                    <a:pt x="10474" y="1"/>
                  </a:moveTo>
                  <a:cubicBezTo>
                    <a:pt x="9109" y="1"/>
                    <a:pt x="7473" y="297"/>
                    <a:pt x="5727" y="1243"/>
                  </a:cubicBezTo>
                  <a:cubicBezTo>
                    <a:pt x="1548" y="3363"/>
                    <a:pt x="0" y="6196"/>
                    <a:pt x="0" y="6196"/>
                  </a:cubicBezTo>
                  <a:lnTo>
                    <a:pt x="3441" y="9399"/>
                  </a:lnTo>
                  <a:lnTo>
                    <a:pt x="5822" y="6470"/>
                  </a:lnTo>
                  <a:lnTo>
                    <a:pt x="6084" y="11530"/>
                  </a:lnTo>
                  <a:cubicBezTo>
                    <a:pt x="6084" y="11530"/>
                    <a:pt x="5168" y="13162"/>
                    <a:pt x="6311" y="14043"/>
                  </a:cubicBezTo>
                  <a:cubicBezTo>
                    <a:pt x="6744" y="14374"/>
                    <a:pt x="8214" y="14520"/>
                    <a:pt x="9901" y="14520"/>
                  </a:cubicBezTo>
                  <a:cubicBezTo>
                    <a:pt x="12520" y="14520"/>
                    <a:pt x="15663" y="14167"/>
                    <a:pt x="16264" y="13602"/>
                  </a:cubicBezTo>
                  <a:cubicBezTo>
                    <a:pt x="17145" y="12828"/>
                    <a:pt x="16014" y="11268"/>
                    <a:pt x="16014" y="11268"/>
                  </a:cubicBezTo>
                  <a:cubicBezTo>
                    <a:pt x="16014" y="11268"/>
                    <a:pt x="15990" y="6304"/>
                    <a:pt x="15467" y="3791"/>
                  </a:cubicBezTo>
                  <a:cubicBezTo>
                    <a:pt x="14955" y="1303"/>
                    <a:pt x="14300" y="839"/>
                    <a:pt x="14300" y="839"/>
                  </a:cubicBezTo>
                  <a:cubicBezTo>
                    <a:pt x="14300" y="839"/>
                    <a:pt x="12769" y="1"/>
                    <a:pt x="104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4"/>
            <p:cNvSpPr/>
            <p:nvPr/>
          </p:nvSpPr>
          <p:spPr>
            <a:xfrm>
              <a:off x="6312996" y="2195271"/>
              <a:ext cx="333559" cy="483931"/>
            </a:xfrm>
            <a:custGeom>
              <a:avLst/>
              <a:gdLst/>
              <a:ahLst/>
              <a:cxnLst/>
              <a:rect l="l" t="t" r="r" b="b"/>
              <a:pathLst>
                <a:path w="4859" h="7050" extrusionOk="0">
                  <a:moveTo>
                    <a:pt x="1" y="1"/>
                  </a:moveTo>
                  <a:lnTo>
                    <a:pt x="1489" y="7049"/>
                  </a:lnTo>
                  <a:cubicBezTo>
                    <a:pt x="2537" y="6525"/>
                    <a:pt x="4858" y="4537"/>
                    <a:pt x="4858" y="4537"/>
                  </a:cubicBezTo>
                  <a:cubicBezTo>
                    <a:pt x="1834" y="60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4"/>
            <p:cNvSpPr/>
            <p:nvPr/>
          </p:nvSpPr>
          <p:spPr>
            <a:xfrm>
              <a:off x="5967280" y="2131569"/>
              <a:ext cx="157821" cy="124998"/>
            </a:xfrm>
            <a:custGeom>
              <a:avLst/>
              <a:gdLst/>
              <a:ahLst/>
              <a:cxnLst/>
              <a:rect l="l" t="t" r="r" b="b"/>
              <a:pathLst>
                <a:path w="2299" h="1821" extrusionOk="0">
                  <a:moveTo>
                    <a:pt x="441" y="0"/>
                  </a:moveTo>
                  <a:lnTo>
                    <a:pt x="131" y="191"/>
                  </a:lnTo>
                  <a:cubicBezTo>
                    <a:pt x="36" y="238"/>
                    <a:pt x="0" y="488"/>
                    <a:pt x="12" y="595"/>
                  </a:cubicBezTo>
                  <a:cubicBezTo>
                    <a:pt x="131" y="1346"/>
                    <a:pt x="441" y="1619"/>
                    <a:pt x="607" y="1786"/>
                  </a:cubicBezTo>
                  <a:cubicBezTo>
                    <a:pt x="636" y="1809"/>
                    <a:pt x="669" y="1820"/>
                    <a:pt x="701" y="1820"/>
                  </a:cubicBezTo>
                  <a:cubicBezTo>
                    <a:pt x="738" y="1820"/>
                    <a:pt x="773" y="1806"/>
                    <a:pt x="798" y="1774"/>
                  </a:cubicBezTo>
                  <a:lnTo>
                    <a:pt x="1405" y="1167"/>
                  </a:lnTo>
                  <a:lnTo>
                    <a:pt x="2060" y="1584"/>
                  </a:lnTo>
                  <a:cubicBezTo>
                    <a:pt x="2085" y="1605"/>
                    <a:pt x="2115" y="1615"/>
                    <a:pt x="2145" y="1615"/>
                  </a:cubicBezTo>
                  <a:cubicBezTo>
                    <a:pt x="2216" y="1615"/>
                    <a:pt x="2286" y="1560"/>
                    <a:pt x="2286" y="1477"/>
                  </a:cubicBezTo>
                  <a:cubicBezTo>
                    <a:pt x="2298" y="1167"/>
                    <a:pt x="2274" y="869"/>
                    <a:pt x="2227" y="643"/>
                  </a:cubicBezTo>
                  <a:cubicBezTo>
                    <a:pt x="2203" y="453"/>
                    <a:pt x="2072" y="286"/>
                    <a:pt x="1917" y="179"/>
                  </a:cubicBezTo>
                  <a:cubicBezTo>
                    <a:pt x="1810" y="119"/>
                    <a:pt x="1703" y="72"/>
                    <a:pt x="1596" y="60"/>
                  </a:cubicBezTo>
                  <a:lnTo>
                    <a:pt x="441" y="0"/>
                  </a:lnTo>
                  <a:close/>
                </a:path>
              </a:pathLst>
            </a:custGeom>
            <a:solidFill>
              <a:srgbClr val="2A2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4"/>
            <p:cNvSpPr/>
            <p:nvPr/>
          </p:nvSpPr>
          <p:spPr>
            <a:xfrm>
              <a:off x="6066958" y="1862693"/>
              <a:ext cx="80181" cy="165154"/>
            </a:xfrm>
            <a:custGeom>
              <a:avLst/>
              <a:gdLst/>
              <a:ahLst/>
              <a:cxnLst/>
              <a:rect l="l" t="t" r="r" b="b"/>
              <a:pathLst>
                <a:path w="1168" h="2406" extrusionOk="0">
                  <a:moveTo>
                    <a:pt x="48" y="0"/>
                  </a:moveTo>
                  <a:lnTo>
                    <a:pt x="1" y="1274"/>
                  </a:lnTo>
                  <a:lnTo>
                    <a:pt x="191" y="2405"/>
                  </a:lnTo>
                  <a:cubicBezTo>
                    <a:pt x="1168" y="1464"/>
                    <a:pt x="537" y="0"/>
                    <a:pt x="5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4"/>
            <p:cNvSpPr/>
            <p:nvPr/>
          </p:nvSpPr>
          <p:spPr>
            <a:xfrm>
              <a:off x="5849616" y="1841413"/>
              <a:ext cx="264843" cy="354745"/>
            </a:xfrm>
            <a:custGeom>
              <a:avLst/>
              <a:gdLst/>
              <a:ahLst/>
              <a:cxnLst/>
              <a:rect l="l" t="t" r="r" b="b"/>
              <a:pathLst>
                <a:path w="3858" h="5168" extrusionOk="0">
                  <a:moveTo>
                    <a:pt x="369" y="0"/>
                  </a:moveTo>
                  <a:cubicBezTo>
                    <a:pt x="369" y="0"/>
                    <a:pt x="166" y="1227"/>
                    <a:pt x="59" y="2989"/>
                  </a:cubicBezTo>
                  <a:cubicBezTo>
                    <a:pt x="0" y="4086"/>
                    <a:pt x="683" y="4295"/>
                    <a:pt x="1213" y="4295"/>
                  </a:cubicBezTo>
                  <a:cubicBezTo>
                    <a:pt x="1541" y="4295"/>
                    <a:pt x="1809" y="4215"/>
                    <a:pt x="1809" y="4215"/>
                  </a:cubicBezTo>
                  <a:cubicBezTo>
                    <a:pt x="1809" y="4215"/>
                    <a:pt x="1869" y="4203"/>
                    <a:pt x="1952" y="4168"/>
                  </a:cubicBezTo>
                  <a:lnTo>
                    <a:pt x="1952" y="4465"/>
                  </a:lnTo>
                  <a:cubicBezTo>
                    <a:pt x="1952" y="4858"/>
                    <a:pt x="2262" y="5168"/>
                    <a:pt x="2643" y="5168"/>
                  </a:cubicBezTo>
                  <a:cubicBezTo>
                    <a:pt x="3036" y="5168"/>
                    <a:pt x="3345" y="4846"/>
                    <a:pt x="3345" y="4465"/>
                  </a:cubicBezTo>
                  <a:lnTo>
                    <a:pt x="3345" y="2477"/>
                  </a:lnTo>
                  <a:cubicBezTo>
                    <a:pt x="3453" y="2382"/>
                    <a:pt x="3536" y="2275"/>
                    <a:pt x="3619" y="2191"/>
                  </a:cubicBezTo>
                  <a:cubicBezTo>
                    <a:pt x="3738" y="2036"/>
                    <a:pt x="3810" y="1882"/>
                    <a:pt x="3822" y="1679"/>
                  </a:cubicBezTo>
                  <a:cubicBezTo>
                    <a:pt x="3857" y="1501"/>
                    <a:pt x="3822" y="1322"/>
                    <a:pt x="3643" y="1298"/>
                  </a:cubicBezTo>
                  <a:cubicBezTo>
                    <a:pt x="3616" y="1293"/>
                    <a:pt x="3590" y="1290"/>
                    <a:pt x="3566" y="1290"/>
                  </a:cubicBezTo>
                  <a:cubicBezTo>
                    <a:pt x="3373" y="1290"/>
                    <a:pt x="3251" y="1444"/>
                    <a:pt x="3167" y="1560"/>
                  </a:cubicBezTo>
                  <a:lnTo>
                    <a:pt x="3238" y="120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F4DDCC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4"/>
            <p:cNvSpPr/>
            <p:nvPr/>
          </p:nvSpPr>
          <p:spPr>
            <a:xfrm>
              <a:off x="6075128" y="1942731"/>
              <a:ext cx="23821" cy="44206"/>
            </a:xfrm>
            <a:custGeom>
              <a:avLst/>
              <a:gdLst/>
              <a:ahLst/>
              <a:cxnLst/>
              <a:rect l="l" t="t" r="r" b="b"/>
              <a:pathLst>
                <a:path w="347" h="644" extrusionOk="0">
                  <a:moveTo>
                    <a:pt x="346" y="1"/>
                  </a:moveTo>
                  <a:cubicBezTo>
                    <a:pt x="346" y="1"/>
                    <a:pt x="1" y="84"/>
                    <a:pt x="13" y="644"/>
                  </a:cubicBezTo>
                  <a:lnTo>
                    <a:pt x="3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4"/>
            <p:cNvSpPr/>
            <p:nvPr/>
          </p:nvSpPr>
          <p:spPr>
            <a:xfrm>
              <a:off x="6075128" y="1942731"/>
              <a:ext cx="23821" cy="44206"/>
            </a:xfrm>
            <a:custGeom>
              <a:avLst/>
              <a:gdLst/>
              <a:ahLst/>
              <a:cxnLst/>
              <a:rect l="l" t="t" r="r" b="b"/>
              <a:pathLst>
                <a:path w="347" h="644" fill="none" extrusionOk="0">
                  <a:moveTo>
                    <a:pt x="346" y="1"/>
                  </a:moveTo>
                  <a:cubicBezTo>
                    <a:pt x="346" y="1"/>
                    <a:pt x="1" y="84"/>
                    <a:pt x="13" y="644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4"/>
            <p:cNvSpPr/>
            <p:nvPr/>
          </p:nvSpPr>
          <p:spPr>
            <a:xfrm>
              <a:off x="6082473" y="1956666"/>
              <a:ext cx="15652" cy="27045"/>
            </a:xfrm>
            <a:custGeom>
              <a:avLst/>
              <a:gdLst/>
              <a:ahLst/>
              <a:cxnLst/>
              <a:rect l="l" t="t" r="r" b="b"/>
              <a:pathLst>
                <a:path w="228" h="394" extrusionOk="0">
                  <a:moveTo>
                    <a:pt x="1" y="0"/>
                  </a:moveTo>
                  <a:lnTo>
                    <a:pt x="72" y="393"/>
                  </a:lnTo>
                  <a:cubicBezTo>
                    <a:pt x="227" y="8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4"/>
            <p:cNvSpPr/>
            <p:nvPr/>
          </p:nvSpPr>
          <p:spPr>
            <a:xfrm>
              <a:off x="6082473" y="1956666"/>
              <a:ext cx="15652" cy="27045"/>
            </a:xfrm>
            <a:custGeom>
              <a:avLst/>
              <a:gdLst/>
              <a:ahLst/>
              <a:cxnLst/>
              <a:rect l="l" t="t" r="r" b="b"/>
              <a:pathLst>
                <a:path w="228" h="394" fill="none" extrusionOk="0">
                  <a:moveTo>
                    <a:pt x="1" y="0"/>
                  </a:moveTo>
                  <a:cubicBezTo>
                    <a:pt x="1" y="0"/>
                    <a:pt x="227" y="84"/>
                    <a:pt x="72" y="393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4"/>
            <p:cNvSpPr/>
            <p:nvPr/>
          </p:nvSpPr>
          <p:spPr>
            <a:xfrm>
              <a:off x="5955816" y="1939505"/>
              <a:ext cx="12357" cy="20456"/>
            </a:xfrm>
            <a:custGeom>
              <a:avLst/>
              <a:gdLst/>
              <a:ahLst/>
              <a:cxnLst/>
              <a:rect l="l" t="t" r="r" b="b"/>
              <a:pathLst>
                <a:path w="180" h="298" extrusionOk="0">
                  <a:moveTo>
                    <a:pt x="84" y="0"/>
                  </a:moveTo>
                  <a:cubicBezTo>
                    <a:pt x="36" y="0"/>
                    <a:pt x="1" y="72"/>
                    <a:pt x="1" y="155"/>
                  </a:cubicBezTo>
                  <a:cubicBezTo>
                    <a:pt x="1" y="226"/>
                    <a:pt x="36" y="298"/>
                    <a:pt x="84" y="298"/>
                  </a:cubicBezTo>
                  <a:cubicBezTo>
                    <a:pt x="131" y="298"/>
                    <a:pt x="179" y="226"/>
                    <a:pt x="179" y="155"/>
                  </a:cubicBezTo>
                  <a:cubicBezTo>
                    <a:pt x="179" y="72"/>
                    <a:pt x="131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4"/>
            <p:cNvSpPr/>
            <p:nvPr/>
          </p:nvSpPr>
          <p:spPr>
            <a:xfrm>
              <a:off x="5875703" y="1939505"/>
              <a:ext cx="12357" cy="20456"/>
            </a:xfrm>
            <a:custGeom>
              <a:avLst/>
              <a:gdLst/>
              <a:ahLst/>
              <a:cxnLst/>
              <a:rect l="l" t="t" r="r" b="b"/>
              <a:pathLst>
                <a:path w="180" h="298" extrusionOk="0">
                  <a:moveTo>
                    <a:pt x="96" y="0"/>
                  </a:moveTo>
                  <a:cubicBezTo>
                    <a:pt x="48" y="0"/>
                    <a:pt x="1" y="60"/>
                    <a:pt x="1" y="155"/>
                  </a:cubicBezTo>
                  <a:cubicBezTo>
                    <a:pt x="1" y="226"/>
                    <a:pt x="48" y="298"/>
                    <a:pt x="96" y="298"/>
                  </a:cubicBezTo>
                  <a:cubicBezTo>
                    <a:pt x="144" y="298"/>
                    <a:pt x="179" y="238"/>
                    <a:pt x="179" y="155"/>
                  </a:cubicBezTo>
                  <a:cubicBezTo>
                    <a:pt x="179" y="60"/>
                    <a:pt x="144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4"/>
            <p:cNvSpPr/>
            <p:nvPr/>
          </p:nvSpPr>
          <p:spPr>
            <a:xfrm>
              <a:off x="5883872" y="1960716"/>
              <a:ext cx="31166" cy="50727"/>
            </a:xfrm>
            <a:custGeom>
              <a:avLst/>
              <a:gdLst/>
              <a:ahLst/>
              <a:cxnLst/>
              <a:rect l="l" t="t" r="r" b="b"/>
              <a:pathLst>
                <a:path w="454" h="739" fill="none" extrusionOk="0">
                  <a:moveTo>
                    <a:pt x="453" y="572"/>
                  </a:moveTo>
                  <a:cubicBezTo>
                    <a:pt x="453" y="572"/>
                    <a:pt x="1" y="739"/>
                    <a:pt x="144" y="382"/>
                  </a:cubicBezTo>
                  <a:cubicBezTo>
                    <a:pt x="263" y="96"/>
                    <a:pt x="298" y="1"/>
                    <a:pt x="298" y="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4"/>
            <p:cNvSpPr/>
            <p:nvPr/>
          </p:nvSpPr>
          <p:spPr>
            <a:xfrm>
              <a:off x="5948470" y="1924129"/>
              <a:ext cx="32745" cy="9679"/>
            </a:xfrm>
            <a:custGeom>
              <a:avLst/>
              <a:gdLst/>
              <a:ahLst/>
              <a:cxnLst/>
              <a:rect l="l" t="t" r="r" b="b"/>
              <a:pathLst>
                <a:path w="477" h="141" extrusionOk="0">
                  <a:moveTo>
                    <a:pt x="179" y="1"/>
                  </a:moveTo>
                  <a:cubicBezTo>
                    <a:pt x="116" y="1"/>
                    <a:pt x="54" y="16"/>
                    <a:pt x="0" y="46"/>
                  </a:cubicBezTo>
                  <a:cubicBezTo>
                    <a:pt x="119" y="81"/>
                    <a:pt x="358" y="117"/>
                    <a:pt x="465" y="141"/>
                  </a:cubicBezTo>
                  <a:cubicBezTo>
                    <a:pt x="477" y="105"/>
                    <a:pt x="369" y="58"/>
                    <a:pt x="358" y="46"/>
                  </a:cubicBezTo>
                  <a:cubicBezTo>
                    <a:pt x="304" y="16"/>
                    <a:pt x="241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4"/>
            <p:cNvSpPr/>
            <p:nvPr/>
          </p:nvSpPr>
          <p:spPr>
            <a:xfrm>
              <a:off x="5865886" y="1923854"/>
              <a:ext cx="32814" cy="8374"/>
            </a:xfrm>
            <a:custGeom>
              <a:avLst/>
              <a:gdLst/>
              <a:ahLst/>
              <a:cxnLst/>
              <a:rect l="l" t="t" r="r" b="b"/>
              <a:pathLst>
                <a:path w="478" h="122" extrusionOk="0">
                  <a:moveTo>
                    <a:pt x="309" y="0"/>
                  </a:moveTo>
                  <a:cubicBezTo>
                    <a:pt x="198" y="0"/>
                    <a:pt x="76" y="46"/>
                    <a:pt x="1" y="121"/>
                  </a:cubicBezTo>
                  <a:cubicBezTo>
                    <a:pt x="120" y="121"/>
                    <a:pt x="358" y="85"/>
                    <a:pt x="477" y="50"/>
                  </a:cubicBezTo>
                  <a:cubicBezTo>
                    <a:pt x="477" y="38"/>
                    <a:pt x="370" y="2"/>
                    <a:pt x="346" y="2"/>
                  </a:cubicBezTo>
                  <a:cubicBezTo>
                    <a:pt x="334" y="1"/>
                    <a:pt x="322" y="0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4"/>
            <p:cNvSpPr/>
            <p:nvPr/>
          </p:nvSpPr>
          <p:spPr>
            <a:xfrm>
              <a:off x="5928013" y="1915754"/>
              <a:ext cx="73659" cy="73654"/>
            </a:xfrm>
            <a:custGeom>
              <a:avLst/>
              <a:gdLst/>
              <a:ahLst/>
              <a:cxnLst/>
              <a:rect l="l" t="t" r="r" b="b"/>
              <a:pathLst>
                <a:path w="1073" h="1073" fill="none" extrusionOk="0">
                  <a:moveTo>
                    <a:pt x="1072" y="537"/>
                  </a:moveTo>
                  <a:cubicBezTo>
                    <a:pt x="1072" y="834"/>
                    <a:pt x="834" y="1072"/>
                    <a:pt x="536" y="1072"/>
                  </a:cubicBezTo>
                  <a:cubicBezTo>
                    <a:pt x="239" y="1072"/>
                    <a:pt x="1" y="834"/>
                    <a:pt x="1" y="537"/>
                  </a:cubicBezTo>
                  <a:cubicBezTo>
                    <a:pt x="1" y="239"/>
                    <a:pt x="239" y="1"/>
                    <a:pt x="536" y="1"/>
                  </a:cubicBezTo>
                  <a:cubicBezTo>
                    <a:pt x="834" y="1"/>
                    <a:pt x="1072" y="239"/>
                    <a:pt x="1072" y="53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4"/>
            <p:cNvSpPr/>
            <p:nvPr/>
          </p:nvSpPr>
          <p:spPr>
            <a:xfrm>
              <a:off x="5825864" y="1915754"/>
              <a:ext cx="73590" cy="73654"/>
            </a:xfrm>
            <a:custGeom>
              <a:avLst/>
              <a:gdLst/>
              <a:ahLst/>
              <a:cxnLst/>
              <a:rect l="l" t="t" r="r" b="b"/>
              <a:pathLst>
                <a:path w="1072" h="1073" fill="none" extrusionOk="0">
                  <a:moveTo>
                    <a:pt x="1072" y="537"/>
                  </a:moveTo>
                  <a:cubicBezTo>
                    <a:pt x="1072" y="834"/>
                    <a:pt x="834" y="1072"/>
                    <a:pt x="536" y="1072"/>
                  </a:cubicBezTo>
                  <a:cubicBezTo>
                    <a:pt x="239" y="1072"/>
                    <a:pt x="0" y="834"/>
                    <a:pt x="0" y="537"/>
                  </a:cubicBezTo>
                  <a:cubicBezTo>
                    <a:pt x="0" y="239"/>
                    <a:pt x="239" y="1"/>
                    <a:pt x="536" y="1"/>
                  </a:cubicBezTo>
                  <a:cubicBezTo>
                    <a:pt x="834" y="1"/>
                    <a:pt x="1072" y="239"/>
                    <a:pt x="1072" y="53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4"/>
            <p:cNvSpPr/>
            <p:nvPr/>
          </p:nvSpPr>
          <p:spPr>
            <a:xfrm>
              <a:off x="5898631" y="1927218"/>
              <a:ext cx="30274" cy="15582"/>
            </a:xfrm>
            <a:custGeom>
              <a:avLst/>
              <a:gdLst/>
              <a:ahLst/>
              <a:cxnLst/>
              <a:rect l="l" t="t" r="r" b="b"/>
              <a:pathLst>
                <a:path w="441" h="227" fill="none" extrusionOk="0">
                  <a:moveTo>
                    <a:pt x="0" y="227"/>
                  </a:moveTo>
                  <a:cubicBezTo>
                    <a:pt x="0" y="108"/>
                    <a:pt x="107" y="1"/>
                    <a:pt x="226" y="1"/>
                  </a:cubicBezTo>
                  <a:cubicBezTo>
                    <a:pt x="345" y="1"/>
                    <a:pt x="441" y="108"/>
                    <a:pt x="441" y="227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4"/>
            <p:cNvSpPr/>
            <p:nvPr/>
          </p:nvSpPr>
          <p:spPr>
            <a:xfrm>
              <a:off x="5996662" y="1933739"/>
              <a:ext cx="78533" cy="3363"/>
            </a:xfrm>
            <a:custGeom>
              <a:avLst/>
              <a:gdLst/>
              <a:ahLst/>
              <a:cxnLst/>
              <a:rect l="l" t="t" r="r" b="b"/>
              <a:pathLst>
                <a:path w="1144" h="49" fill="none" extrusionOk="0">
                  <a:moveTo>
                    <a:pt x="1" y="1"/>
                  </a:moveTo>
                  <a:lnTo>
                    <a:pt x="906" y="1"/>
                  </a:lnTo>
                  <a:cubicBezTo>
                    <a:pt x="965" y="1"/>
                    <a:pt x="1025" y="13"/>
                    <a:pt x="1072" y="25"/>
                  </a:cubicBezTo>
                  <a:lnTo>
                    <a:pt x="1144" y="4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4"/>
            <p:cNvSpPr/>
            <p:nvPr/>
          </p:nvSpPr>
          <p:spPr>
            <a:xfrm>
              <a:off x="5843026" y="1848758"/>
              <a:ext cx="241159" cy="289672"/>
            </a:xfrm>
            <a:custGeom>
              <a:avLst/>
              <a:gdLst/>
              <a:ahLst/>
              <a:cxnLst/>
              <a:rect l="l" t="t" r="r" b="b"/>
              <a:pathLst>
                <a:path w="3513" h="4220" extrusionOk="0">
                  <a:moveTo>
                    <a:pt x="2906" y="1"/>
                  </a:moveTo>
                  <a:lnTo>
                    <a:pt x="2870" y="1715"/>
                  </a:lnTo>
                  <a:cubicBezTo>
                    <a:pt x="2870" y="1715"/>
                    <a:pt x="2763" y="2501"/>
                    <a:pt x="2096" y="2680"/>
                  </a:cubicBezTo>
                  <a:cubicBezTo>
                    <a:pt x="2096" y="2680"/>
                    <a:pt x="2037" y="2706"/>
                    <a:pt x="1959" y="2706"/>
                  </a:cubicBezTo>
                  <a:cubicBezTo>
                    <a:pt x="1855" y="2706"/>
                    <a:pt x="1718" y="2659"/>
                    <a:pt x="1644" y="2441"/>
                  </a:cubicBezTo>
                  <a:cubicBezTo>
                    <a:pt x="1594" y="2305"/>
                    <a:pt x="1487" y="2260"/>
                    <a:pt x="1368" y="2260"/>
                  </a:cubicBezTo>
                  <a:cubicBezTo>
                    <a:pt x="1145" y="2260"/>
                    <a:pt x="882" y="2418"/>
                    <a:pt x="882" y="2418"/>
                  </a:cubicBezTo>
                  <a:cubicBezTo>
                    <a:pt x="882" y="2418"/>
                    <a:pt x="650" y="2240"/>
                    <a:pt x="439" y="2240"/>
                  </a:cubicBezTo>
                  <a:cubicBezTo>
                    <a:pt x="351" y="2240"/>
                    <a:pt x="266" y="2270"/>
                    <a:pt x="203" y="2358"/>
                  </a:cubicBezTo>
                  <a:lnTo>
                    <a:pt x="167" y="2906"/>
                  </a:lnTo>
                  <a:cubicBezTo>
                    <a:pt x="167" y="2906"/>
                    <a:pt x="0" y="3894"/>
                    <a:pt x="977" y="4168"/>
                  </a:cubicBezTo>
                  <a:cubicBezTo>
                    <a:pt x="1099" y="4203"/>
                    <a:pt x="1222" y="4220"/>
                    <a:pt x="1343" y="4220"/>
                  </a:cubicBezTo>
                  <a:cubicBezTo>
                    <a:pt x="1789" y="4220"/>
                    <a:pt x="2222" y="4004"/>
                    <a:pt x="2596" y="3751"/>
                  </a:cubicBezTo>
                  <a:cubicBezTo>
                    <a:pt x="2941" y="3513"/>
                    <a:pt x="3084" y="3168"/>
                    <a:pt x="3191" y="2799"/>
                  </a:cubicBezTo>
                  <a:cubicBezTo>
                    <a:pt x="3298" y="2370"/>
                    <a:pt x="3310" y="1929"/>
                    <a:pt x="3298" y="1489"/>
                  </a:cubicBezTo>
                  <a:lnTo>
                    <a:pt x="3513" y="13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4"/>
            <p:cNvSpPr/>
            <p:nvPr/>
          </p:nvSpPr>
          <p:spPr>
            <a:xfrm>
              <a:off x="5892041" y="2027780"/>
              <a:ext cx="47504" cy="18190"/>
            </a:xfrm>
            <a:custGeom>
              <a:avLst/>
              <a:gdLst/>
              <a:ahLst/>
              <a:cxnLst/>
              <a:rect l="l" t="t" r="r" b="b"/>
              <a:pathLst>
                <a:path w="692" h="265" extrusionOk="0">
                  <a:moveTo>
                    <a:pt x="1" y="0"/>
                  </a:moveTo>
                  <a:cubicBezTo>
                    <a:pt x="132" y="199"/>
                    <a:pt x="252" y="265"/>
                    <a:pt x="354" y="265"/>
                  </a:cubicBezTo>
                  <a:cubicBezTo>
                    <a:pt x="559" y="265"/>
                    <a:pt x="691" y="0"/>
                    <a:pt x="691" y="0"/>
                  </a:cubicBezTo>
                  <a:close/>
                </a:path>
              </a:pathLst>
            </a:custGeom>
            <a:solidFill>
              <a:srgbClr val="F4D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4"/>
            <p:cNvSpPr/>
            <p:nvPr/>
          </p:nvSpPr>
          <p:spPr>
            <a:xfrm>
              <a:off x="5851195" y="1770504"/>
              <a:ext cx="263264" cy="93835"/>
            </a:xfrm>
            <a:custGeom>
              <a:avLst/>
              <a:gdLst/>
              <a:ahLst/>
              <a:cxnLst/>
              <a:rect l="l" t="t" r="r" b="b"/>
              <a:pathLst>
                <a:path w="3835" h="1367" extrusionOk="0">
                  <a:moveTo>
                    <a:pt x="1000" y="1"/>
                  </a:moveTo>
                  <a:cubicBezTo>
                    <a:pt x="856" y="1"/>
                    <a:pt x="716" y="33"/>
                    <a:pt x="596" y="93"/>
                  </a:cubicBezTo>
                  <a:cubicBezTo>
                    <a:pt x="286" y="212"/>
                    <a:pt x="1" y="545"/>
                    <a:pt x="298" y="1272"/>
                  </a:cubicBezTo>
                  <a:lnTo>
                    <a:pt x="2787" y="1367"/>
                  </a:lnTo>
                  <a:lnTo>
                    <a:pt x="3680" y="1367"/>
                  </a:lnTo>
                  <a:cubicBezTo>
                    <a:pt x="3680" y="1367"/>
                    <a:pt x="3834" y="1105"/>
                    <a:pt x="3549" y="807"/>
                  </a:cubicBezTo>
                  <a:cubicBezTo>
                    <a:pt x="3322" y="569"/>
                    <a:pt x="1798" y="176"/>
                    <a:pt x="1251" y="33"/>
                  </a:cubicBezTo>
                  <a:cubicBezTo>
                    <a:pt x="1168" y="11"/>
                    <a:pt x="1083" y="1"/>
                    <a:pt x="10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4"/>
            <p:cNvSpPr/>
            <p:nvPr/>
          </p:nvSpPr>
          <p:spPr>
            <a:xfrm>
              <a:off x="5939477" y="2651338"/>
              <a:ext cx="408729" cy="309784"/>
            </a:xfrm>
            <a:custGeom>
              <a:avLst/>
              <a:gdLst/>
              <a:ahLst/>
              <a:cxnLst/>
              <a:rect l="l" t="t" r="r" b="b"/>
              <a:pathLst>
                <a:path w="5954" h="4513" fill="none" extrusionOk="0">
                  <a:moveTo>
                    <a:pt x="0" y="3358"/>
                  </a:moveTo>
                  <a:cubicBezTo>
                    <a:pt x="0" y="3358"/>
                    <a:pt x="5358" y="4513"/>
                    <a:pt x="5954" y="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4"/>
            <p:cNvSpPr/>
            <p:nvPr/>
          </p:nvSpPr>
          <p:spPr>
            <a:xfrm>
              <a:off x="6063732" y="2211608"/>
              <a:ext cx="174159" cy="936698"/>
            </a:xfrm>
            <a:custGeom>
              <a:avLst/>
              <a:gdLst/>
              <a:ahLst/>
              <a:cxnLst/>
              <a:rect l="l" t="t" r="r" b="b"/>
              <a:pathLst>
                <a:path w="2537" h="13646" fill="none" extrusionOk="0">
                  <a:moveTo>
                    <a:pt x="1834" y="13645"/>
                  </a:moveTo>
                  <a:cubicBezTo>
                    <a:pt x="1834" y="13645"/>
                    <a:pt x="2536" y="11633"/>
                    <a:pt x="1631" y="9597"/>
                  </a:cubicBezTo>
                  <a:cubicBezTo>
                    <a:pt x="1631" y="9597"/>
                    <a:pt x="1429" y="2644"/>
                    <a:pt x="0" y="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4"/>
            <p:cNvSpPr/>
            <p:nvPr/>
          </p:nvSpPr>
          <p:spPr>
            <a:xfrm>
              <a:off x="5967280" y="2138914"/>
              <a:ext cx="157821" cy="118546"/>
            </a:xfrm>
            <a:custGeom>
              <a:avLst/>
              <a:gdLst/>
              <a:ahLst/>
              <a:cxnLst/>
              <a:rect l="l" t="t" r="r" b="b"/>
              <a:pathLst>
                <a:path w="2299" h="1727" fill="none" extrusionOk="0">
                  <a:moveTo>
                    <a:pt x="1739" y="0"/>
                  </a:moveTo>
                  <a:cubicBezTo>
                    <a:pt x="1893" y="107"/>
                    <a:pt x="2036" y="298"/>
                    <a:pt x="2108" y="488"/>
                  </a:cubicBezTo>
                  <a:cubicBezTo>
                    <a:pt x="2191" y="727"/>
                    <a:pt x="2298" y="1060"/>
                    <a:pt x="2286" y="1370"/>
                  </a:cubicBezTo>
                  <a:cubicBezTo>
                    <a:pt x="2286" y="1489"/>
                    <a:pt x="2143" y="1548"/>
                    <a:pt x="2060" y="1477"/>
                  </a:cubicBezTo>
                  <a:lnTo>
                    <a:pt x="1405" y="1060"/>
                  </a:lnTo>
                  <a:lnTo>
                    <a:pt x="798" y="1667"/>
                  </a:lnTo>
                  <a:cubicBezTo>
                    <a:pt x="750" y="1727"/>
                    <a:pt x="667" y="1727"/>
                    <a:pt x="607" y="1679"/>
                  </a:cubicBezTo>
                  <a:cubicBezTo>
                    <a:pt x="441" y="1512"/>
                    <a:pt x="131" y="1239"/>
                    <a:pt x="12" y="488"/>
                  </a:cubicBezTo>
                  <a:cubicBezTo>
                    <a:pt x="0" y="381"/>
                    <a:pt x="36" y="131"/>
                    <a:pt x="131" y="84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4"/>
            <p:cNvSpPr/>
            <p:nvPr/>
          </p:nvSpPr>
          <p:spPr>
            <a:xfrm>
              <a:off x="6409448" y="2400446"/>
              <a:ext cx="37688" cy="260773"/>
            </a:xfrm>
            <a:custGeom>
              <a:avLst/>
              <a:gdLst/>
              <a:ahLst/>
              <a:cxnLst/>
              <a:rect l="l" t="t" r="r" b="b"/>
              <a:pathLst>
                <a:path w="549" h="3799" fill="none" extrusionOk="0">
                  <a:moveTo>
                    <a:pt x="0" y="0"/>
                  </a:moveTo>
                  <a:cubicBezTo>
                    <a:pt x="0" y="0"/>
                    <a:pt x="441" y="1417"/>
                    <a:pt x="548" y="379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4"/>
            <p:cNvSpPr/>
            <p:nvPr/>
          </p:nvSpPr>
          <p:spPr>
            <a:xfrm>
              <a:off x="5755567" y="2514051"/>
              <a:ext cx="73659" cy="156986"/>
            </a:xfrm>
            <a:custGeom>
              <a:avLst/>
              <a:gdLst/>
              <a:ahLst/>
              <a:cxnLst/>
              <a:rect l="l" t="t" r="r" b="b"/>
              <a:pathLst>
                <a:path w="1073" h="2287" extrusionOk="0">
                  <a:moveTo>
                    <a:pt x="1072" y="0"/>
                  </a:moveTo>
                  <a:lnTo>
                    <a:pt x="0" y="1167"/>
                  </a:lnTo>
                  <a:lnTo>
                    <a:pt x="72" y="2286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4"/>
            <p:cNvSpPr/>
            <p:nvPr/>
          </p:nvSpPr>
          <p:spPr>
            <a:xfrm>
              <a:off x="5398387" y="2513227"/>
              <a:ext cx="244455" cy="219107"/>
            </a:xfrm>
            <a:custGeom>
              <a:avLst/>
              <a:gdLst/>
              <a:ahLst/>
              <a:cxnLst/>
              <a:rect l="l" t="t" r="r" b="b"/>
              <a:pathLst>
                <a:path w="3561" h="3192" fill="none" extrusionOk="0">
                  <a:moveTo>
                    <a:pt x="0" y="0"/>
                  </a:moveTo>
                  <a:lnTo>
                    <a:pt x="3560" y="319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4"/>
            <p:cNvSpPr/>
            <p:nvPr/>
          </p:nvSpPr>
          <p:spPr>
            <a:xfrm>
              <a:off x="6441301" y="2457626"/>
              <a:ext cx="165990" cy="116967"/>
            </a:xfrm>
            <a:custGeom>
              <a:avLst/>
              <a:gdLst/>
              <a:ahLst/>
              <a:cxnLst/>
              <a:rect l="l" t="t" r="r" b="b"/>
              <a:pathLst>
                <a:path w="2418" h="1704" fill="none" extrusionOk="0">
                  <a:moveTo>
                    <a:pt x="1" y="1703"/>
                  </a:moveTo>
                  <a:lnTo>
                    <a:pt x="2418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" name="Google Shape;911;p44"/>
          <p:cNvGrpSpPr/>
          <p:nvPr/>
        </p:nvGrpSpPr>
        <p:grpSpPr>
          <a:xfrm>
            <a:off x="3769775" y="3756313"/>
            <a:ext cx="648850" cy="648724"/>
            <a:chOff x="1366525" y="1211175"/>
            <a:chExt cx="648850" cy="648724"/>
          </a:xfrm>
        </p:grpSpPr>
        <p:sp>
          <p:nvSpPr>
            <p:cNvPr id="912" name="Google Shape;912;p44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4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4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4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4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4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4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4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4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4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4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4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4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4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4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4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" name="Google Shape;928;p44"/>
          <p:cNvSpPr/>
          <p:nvPr/>
        </p:nvSpPr>
        <p:spPr>
          <a:xfrm>
            <a:off x="4753600" y="3998701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899E789-ED02-4BB8-8156-5821AD23EC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705356" y="2442936"/>
            <a:ext cx="3711900" cy="115137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      </a:t>
            </a:r>
            <a:r>
              <a:rPr lang="en-US" sz="1400" dirty="0"/>
              <a:t>linkedin.com/in/</a:t>
            </a:r>
            <a:r>
              <a:rPr lang="en-US" sz="1400" dirty="0" err="1"/>
              <a:t>ifzalasril</a:t>
            </a: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400" dirty="0"/>
              <a:t>        zalasril28@gmail.com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      +6289506695859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A88B78-E203-4446-82BF-8A8EE1079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20" y="2660772"/>
            <a:ext cx="275418" cy="2754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D30443-D9FF-4B73-8D02-D7C23FBE69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808" y="2975562"/>
            <a:ext cx="363242" cy="3632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BA4810-052F-4CDA-8992-34358AFD2E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5760" y="3320395"/>
            <a:ext cx="269338" cy="26933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D23D079-DC38-4A99-B0DA-5CC2654BC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603" y="154144"/>
            <a:ext cx="7883939" cy="456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3836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1" name="Google Shape;2351;p6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Lowest Cancellation Rates</a:t>
            </a:r>
            <a:endParaRPr sz="2400" dirty="0"/>
          </a:p>
        </p:txBody>
      </p:sp>
      <p:sp>
        <p:nvSpPr>
          <p:cNvPr id="2352" name="Google Shape;2352;p64"/>
          <p:cNvSpPr txBox="1">
            <a:spLocks noGrp="1"/>
          </p:cNvSpPr>
          <p:nvPr>
            <p:ph type="subTitle" idx="1"/>
          </p:nvPr>
        </p:nvSpPr>
        <p:spPr>
          <a:xfrm>
            <a:off x="1190300" y="4008295"/>
            <a:ext cx="2625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City Hotel</a:t>
            </a:r>
            <a:endParaRPr dirty="0"/>
          </a:p>
        </p:txBody>
      </p:sp>
      <p:sp>
        <p:nvSpPr>
          <p:cNvPr id="2354" name="Google Shape;2354;p64"/>
          <p:cNvSpPr txBox="1">
            <a:spLocks noGrp="1"/>
          </p:cNvSpPr>
          <p:nvPr>
            <p:ph type="title" idx="3"/>
          </p:nvPr>
        </p:nvSpPr>
        <p:spPr>
          <a:xfrm>
            <a:off x="1852390" y="1309288"/>
            <a:ext cx="13008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19,68 %</a:t>
            </a:r>
            <a:endParaRPr sz="1600" dirty="0"/>
          </a:p>
        </p:txBody>
      </p:sp>
      <p:sp>
        <p:nvSpPr>
          <p:cNvPr id="2355" name="Google Shape;2355;p64"/>
          <p:cNvSpPr txBox="1">
            <a:spLocks noGrp="1"/>
          </p:cNvSpPr>
          <p:nvPr>
            <p:ph type="subTitle" idx="4"/>
          </p:nvPr>
        </p:nvSpPr>
        <p:spPr>
          <a:xfrm>
            <a:off x="5328650" y="4000543"/>
            <a:ext cx="2625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Resort Hotel</a:t>
            </a:r>
            <a:endParaRPr dirty="0"/>
          </a:p>
        </p:txBody>
      </p:sp>
      <p:sp>
        <p:nvSpPr>
          <p:cNvPr id="2357" name="Google Shape;2357;p64"/>
          <p:cNvSpPr txBox="1">
            <a:spLocks noGrp="1"/>
          </p:cNvSpPr>
          <p:nvPr>
            <p:ph type="title" idx="6"/>
          </p:nvPr>
        </p:nvSpPr>
        <p:spPr>
          <a:xfrm>
            <a:off x="5990750" y="1330058"/>
            <a:ext cx="13008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12,19%</a:t>
            </a:r>
            <a:endParaRPr sz="1600" dirty="0"/>
          </a:p>
        </p:txBody>
      </p:sp>
      <p:grpSp>
        <p:nvGrpSpPr>
          <p:cNvPr id="2362" name="Google Shape;2362;p64"/>
          <p:cNvGrpSpPr/>
          <p:nvPr/>
        </p:nvGrpSpPr>
        <p:grpSpPr>
          <a:xfrm>
            <a:off x="4190500" y="2397813"/>
            <a:ext cx="648850" cy="648724"/>
            <a:chOff x="1366525" y="1211175"/>
            <a:chExt cx="648850" cy="648724"/>
          </a:xfrm>
        </p:grpSpPr>
        <p:sp>
          <p:nvSpPr>
            <p:cNvPr id="2363" name="Google Shape;2363;p64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4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4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4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4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4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4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4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4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4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4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4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4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4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4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4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7B47821-F376-4776-BB13-EB04A2AE0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087" y="1810641"/>
            <a:ext cx="2339406" cy="15596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92BD9D-DF0E-48B1-B80B-B90B23796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5294" y="1804872"/>
            <a:ext cx="2471712" cy="16486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p74"/>
          <p:cNvSpPr txBox="1">
            <a:spLocks noGrp="1"/>
          </p:cNvSpPr>
          <p:nvPr>
            <p:ph type="subTitle" idx="3"/>
          </p:nvPr>
        </p:nvSpPr>
        <p:spPr>
          <a:xfrm>
            <a:off x="2146515" y="3028361"/>
            <a:ext cx="4703735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Muhammad Ifzal Asril</a:t>
            </a:r>
            <a:endParaRPr dirty="0"/>
          </a:p>
        </p:txBody>
      </p:sp>
      <p:grpSp>
        <p:nvGrpSpPr>
          <p:cNvPr id="2886" name="Google Shape;2886;p74"/>
          <p:cNvGrpSpPr/>
          <p:nvPr/>
        </p:nvGrpSpPr>
        <p:grpSpPr>
          <a:xfrm>
            <a:off x="3793467" y="1013487"/>
            <a:ext cx="1557065" cy="1547472"/>
            <a:chOff x="4455900" y="3541775"/>
            <a:chExt cx="657850" cy="653825"/>
          </a:xfrm>
        </p:grpSpPr>
        <p:sp>
          <p:nvSpPr>
            <p:cNvPr id="2887" name="Google Shape;2887;p74"/>
            <p:cNvSpPr/>
            <p:nvPr/>
          </p:nvSpPr>
          <p:spPr>
            <a:xfrm>
              <a:off x="4646700" y="3807750"/>
              <a:ext cx="26825" cy="54200"/>
            </a:xfrm>
            <a:custGeom>
              <a:avLst/>
              <a:gdLst/>
              <a:ahLst/>
              <a:cxnLst/>
              <a:rect l="l" t="t" r="r" b="b"/>
              <a:pathLst>
                <a:path w="1073" h="2168" extrusionOk="0">
                  <a:moveTo>
                    <a:pt x="1072" y="0"/>
                  </a:moveTo>
                  <a:cubicBezTo>
                    <a:pt x="501" y="0"/>
                    <a:pt x="0" y="488"/>
                    <a:pt x="0" y="1096"/>
                  </a:cubicBezTo>
                  <a:cubicBezTo>
                    <a:pt x="0" y="1619"/>
                    <a:pt x="381" y="2060"/>
                    <a:pt x="870" y="2167"/>
                  </a:cubicBezTo>
                  <a:cubicBezTo>
                    <a:pt x="929" y="1346"/>
                    <a:pt x="1001" y="619"/>
                    <a:pt x="107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74"/>
            <p:cNvSpPr/>
            <p:nvPr/>
          </p:nvSpPr>
          <p:spPr>
            <a:xfrm>
              <a:off x="4457100" y="3624975"/>
              <a:ext cx="654850" cy="510200"/>
            </a:xfrm>
            <a:custGeom>
              <a:avLst/>
              <a:gdLst/>
              <a:ahLst/>
              <a:cxnLst/>
              <a:rect l="l" t="t" r="r" b="b"/>
              <a:pathLst>
                <a:path w="26194" h="20408" extrusionOk="0">
                  <a:moveTo>
                    <a:pt x="0" y="1"/>
                  </a:moveTo>
                  <a:lnTo>
                    <a:pt x="0" y="19932"/>
                  </a:lnTo>
                  <a:cubicBezTo>
                    <a:pt x="0" y="20087"/>
                    <a:pt x="12" y="20253"/>
                    <a:pt x="36" y="20408"/>
                  </a:cubicBezTo>
                  <a:cubicBezTo>
                    <a:pt x="1488" y="19348"/>
                    <a:pt x="3179" y="18277"/>
                    <a:pt x="5144" y="17289"/>
                  </a:cubicBezTo>
                  <a:cubicBezTo>
                    <a:pt x="7561" y="15979"/>
                    <a:pt x="9882" y="15241"/>
                    <a:pt x="12002" y="14883"/>
                  </a:cubicBezTo>
                  <a:cubicBezTo>
                    <a:pt x="12049" y="14669"/>
                    <a:pt x="12145" y="14479"/>
                    <a:pt x="12264" y="14419"/>
                  </a:cubicBezTo>
                  <a:lnTo>
                    <a:pt x="12299" y="14479"/>
                  </a:lnTo>
                  <a:lnTo>
                    <a:pt x="12466" y="14372"/>
                  </a:lnTo>
                  <a:lnTo>
                    <a:pt x="12466" y="13967"/>
                  </a:lnTo>
                  <a:cubicBezTo>
                    <a:pt x="12347" y="14014"/>
                    <a:pt x="12276" y="14026"/>
                    <a:pt x="12264" y="14026"/>
                  </a:cubicBezTo>
                  <a:cubicBezTo>
                    <a:pt x="12218" y="14046"/>
                    <a:pt x="11631" y="14218"/>
                    <a:pt x="10924" y="14218"/>
                  </a:cubicBezTo>
                  <a:cubicBezTo>
                    <a:pt x="10351" y="14218"/>
                    <a:pt x="9698" y="14105"/>
                    <a:pt x="9192" y="13705"/>
                  </a:cubicBezTo>
                  <a:cubicBezTo>
                    <a:pt x="8585" y="13229"/>
                    <a:pt x="8299" y="12419"/>
                    <a:pt x="8358" y="11324"/>
                  </a:cubicBezTo>
                  <a:cubicBezTo>
                    <a:pt x="8394" y="10728"/>
                    <a:pt x="8430" y="10145"/>
                    <a:pt x="8477" y="9609"/>
                  </a:cubicBezTo>
                  <a:cubicBezTo>
                    <a:pt x="7894" y="9490"/>
                    <a:pt x="7465" y="8990"/>
                    <a:pt x="7465" y="8395"/>
                  </a:cubicBezTo>
                  <a:cubicBezTo>
                    <a:pt x="7465" y="7704"/>
                    <a:pt x="8037" y="7144"/>
                    <a:pt x="8716" y="7144"/>
                  </a:cubicBezTo>
                  <a:cubicBezTo>
                    <a:pt x="8823" y="6263"/>
                    <a:pt x="8906" y="5609"/>
                    <a:pt x="8966" y="5216"/>
                  </a:cubicBezTo>
                  <a:cubicBezTo>
                    <a:pt x="8418" y="3751"/>
                    <a:pt x="9013" y="3073"/>
                    <a:pt x="9644" y="2799"/>
                  </a:cubicBezTo>
                  <a:cubicBezTo>
                    <a:pt x="9912" y="2668"/>
                    <a:pt x="10207" y="2608"/>
                    <a:pt x="10504" y="2608"/>
                  </a:cubicBezTo>
                  <a:cubicBezTo>
                    <a:pt x="10695" y="2608"/>
                    <a:pt x="10887" y="2633"/>
                    <a:pt x="11073" y="2680"/>
                  </a:cubicBezTo>
                  <a:cubicBezTo>
                    <a:pt x="12264" y="2989"/>
                    <a:pt x="15562" y="3835"/>
                    <a:pt x="16050" y="4358"/>
                  </a:cubicBezTo>
                  <a:cubicBezTo>
                    <a:pt x="16645" y="5013"/>
                    <a:pt x="16324" y="5549"/>
                    <a:pt x="16324" y="5549"/>
                  </a:cubicBezTo>
                  <a:cubicBezTo>
                    <a:pt x="16324" y="5549"/>
                    <a:pt x="17645" y="8645"/>
                    <a:pt x="15657" y="10669"/>
                  </a:cubicBezTo>
                  <a:lnTo>
                    <a:pt x="15657" y="14205"/>
                  </a:lnTo>
                  <a:cubicBezTo>
                    <a:pt x="15693" y="14229"/>
                    <a:pt x="15740" y="14229"/>
                    <a:pt x="15788" y="14241"/>
                  </a:cubicBezTo>
                  <a:lnTo>
                    <a:pt x="15812" y="14205"/>
                  </a:lnTo>
                  <a:cubicBezTo>
                    <a:pt x="15859" y="14241"/>
                    <a:pt x="15895" y="14264"/>
                    <a:pt x="15931" y="14300"/>
                  </a:cubicBezTo>
                  <a:cubicBezTo>
                    <a:pt x="16014" y="14324"/>
                    <a:pt x="16097" y="14372"/>
                    <a:pt x="16157" y="14419"/>
                  </a:cubicBezTo>
                  <a:cubicBezTo>
                    <a:pt x="16240" y="14479"/>
                    <a:pt x="16324" y="14538"/>
                    <a:pt x="16395" y="14610"/>
                  </a:cubicBezTo>
                  <a:cubicBezTo>
                    <a:pt x="19467" y="14764"/>
                    <a:pt x="21789" y="15562"/>
                    <a:pt x="22932" y="16038"/>
                  </a:cubicBezTo>
                  <a:cubicBezTo>
                    <a:pt x="22932" y="16038"/>
                    <a:pt x="23086" y="16086"/>
                    <a:pt x="23384" y="16241"/>
                  </a:cubicBezTo>
                  <a:cubicBezTo>
                    <a:pt x="23598" y="16336"/>
                    <a:pt x="23717" y="16396"/>
                    <a:pt x="23717" y="16396"/>
                  </a:cubicBezTo>
                  <a:cubicBezTo>
                    <a:pt x="23717" y="16396"/>
                    <a:pt x="23729" y="16419"/>
                    <a:pt x="23765" y="16431"/>
                  </a:cubicBezTo>
                  <a:cubicBezTo>
                    <a:pt x="24313" y="16741"/>
                    <a:pt x="25134" y="17265"/>
                    <a:pt x="26194" y="18110"/>
                  </a:cubicBezTo>
                  <a:lnTo>
                    <a:pt x="2619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74"/>
            <p:cNvSpPr/>
            <p:nvPr/>
          </p:nvSpPr>
          <p:spPr>
            <a:xfrm>
              <a:off x="4455900" y="3996450"/>
              <a:ext cx="425075" cy="199150"/>
            </a:xfrm>
            <a:custGeom>
              <a:avLst/>
              <a:gdLst/>
              <a:ahLst/>
              <a:cxnLst/>
              <a:rect l="l" t="t" r="r" b="b"/>
              <a:pathLst>
                <a:path w="17003" h="7966" extrusionOk="0">
                  <a:moveTo>
                    <a:pt x="12026" y="1"/>
                  </a:moveTo>
                  <a:cubicBezTo>
                    <a:pt x="9895" y="358"/>
                    <a:pt x="7573" y="1108"/>
                    <a:pt x="5168" y="2418"/>
                  </a:cubicBezTo>
                  <a:cubicBezTo>
                    <a:pt x="3215" y="3418"/>
                    <a:pt x="1525" y="4489"/>
                    <a:pt x="72" y="5549"/>
                  </a:cubicBezTo>
                  <a:cubicBezTo>
                    <a:pt x="48" y="5561"/>
                    <a:pt x="36" y="5573"/>
                    <a:pt x="1" y="5585"/>
                  </a:cubicBezTo>
                  <a:cubicBezTo>
                    <a:pt x="251" y="6942"/>
                    <a:pt x="1441" y="7966"/>
                    <a:pt x="2858" y="7966"/>
                  </a:cubicBezTo>
                  <a:lnTo>
                    <a:pt x="17003" y="7966"/>
                  </a:lnTo>
                  <a:cubicBezTo>
                    <a:pt x="16515" y="5573"/>
                    <a:pt x="15895" y="3370"/>
                    <a:pt x="15074" y="1822"/>
                  </a:cubicBezTo>
                  <a:lnTo>
                    <a:pt x="13824" y="3084"/>
                  </a:lnTo>
                  <a:cubicBezTo>
                    <a:pt x="13764" y="3168"/>
                    <a:pt x="13657" y="3203"/>
                    <a:pt x="13574" y="3203"/>
                  </a:cubicBezTo>
                  <a:lnTo>
                    <a:pt x="13562" y="3203"/>
                  </a:lnTo>
                  <a:cubicBezTo>
                    <a:pt x="13467" y="3203"/>
                    <a:pt x="13383" y="3168"/>
                    <a:pt x="13300" y="3096"/>
                  </a:cubicBezTo>
                  <a:lnTo>
                    <a:pt x="13217" y="3013"/>
                  </a:lnTo>
                  <a:cubicBezTo>
                    <a:pt x="12847" y="2644"/>
                    <a:pt x="12240" y="2001"/>
                    <a:pt x="11978" y="477"/>
                  </a:cubicBezTo>
                  <a:cubicBezTo>
                    <a:pt x="11966" y="358"/>
                    <a:pt x="11978" y="179"/>
                    <a:pt x="1202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74"/>
            <p:cNvSpPr/>
            <p:nvPr/>
          </p:nvSpPr>
          <p:spPr>
            <a:xfrm>
              <a:off x="4838400" y="3982475"/>
              <a:ext cx="275350" cy="212850"/>
            </a:xfrm>
            <a:custGeom>
              <a:avLst/>
              <a:gdLst/>
              <a:ahLst/>
              <a:cxnLst/>
              <a:rect l="l" t="t" r="r" b="b"/>
              <a:pathLst>
                <a:path w="11014" h="8514" extrusionOk="0">
                  <a:moveTo>
                    <a:pt x="655" y="0"/>
                  </a:moveTo>
                  <a:lnTo>
                    <a:pt x="655" y="0"/>
                  </a:lnTo>
                  <a:cubicBezTo>
                    <a:pt x="941" y="226"/>
                    <a:pt x="1203" y="583"/>
                    <a:pt x="1369" y="1000"/>
                  </a:cubicBezTo>
                  <a:lnTo>
                    <a:pt x="1381" y="1024"/>
                  </a:lnTo>
                  <a:cubicBezTo>
                    <a:pt x="1560" y="1548"/>
                    <a:pt x="1810" y="2250"/>
                    <a:pt x="1786" y="2929"/>
                  </a:cubicBezTo>
                  <a:cubicBezTo>
                    <a:pt x="1774" y="3096"/>
                    <a:pt x="1679" y="3215"/>
                    <a:pt x="1548" y="3274"/>
                  </a:cubicBezTo>
                  <a:cubicBezTo>
                    <a:pt x="1501" y="3296"/>
                    <a:pt x="1454" y="3306"/>
                    <a:pt x="1409" y="3306"/>
                  </a:cubicBezTo>
                  <a:cubicBezTo>
                    <a:pt x="1326" y="3306"/>
                    <a:pt x="1248" y="3272"/>
                    <a:pt x="1179" y="3203"/>
                  </a:cubicBezTo>
                  <a:lnTo>
                    <a:pt x="0" y="2453"/>
                  </a:lnTo>
                  <a:lnTo>
                    <a:pt x="0" y="2453"/>
                  </a:lnTo>
                  <a:cubicBezTo>
                    <a:pt x="786" y="4001"/>
                    <a:pt x="1405" y="6168"/>
                    <a:pt x="1857" y="8513"/>
                  </a:cubicBezTo>
                  <a:lnTo>
                    <a:pt x="8096" y="8513"/>
                  </a:lnTo>
                  <a:cubicBezTo>
                    <a:pt x="9704" y="8513"/>
                    <a:pt x="11013" y="7203"/>
                    <a:pt x="11013" y="5596"/>
                  </a:cubicBezTo>
                  <a:lnTo>
                    <a:pt x="11013" y="3858"/>
                  </a:lnTo>
                  <a:cubicBezTo>
                    <a:pt x="10978" y="3846"/>
                    <a:pt x="10966" y="3810"/>
                    <a:pt x="10942" y="3798"/>
                  </a:cubicBezTo>
                  <a:cubicBezTo>
                    <a:pt x="9870" y="2965"/>
                    <a:pt x="9049" y="2441"/>
                    <a:pt x="8501" y="2131"/>
                  </a:cubicBezTo>
                  <a:cubicBezTo>
                    <a:pt x="8465" y="2096"/>
                    <a:pt x="8454" y="2096"/>
                    <a:pt x="8454" y="2096"/>
                  </a:cubicBezTo>
                  <a:cubicBezTo>
                    <a:pt x="8454" y="2096"/>
                    <a:pt x="8334" y="2036"/>
                    <a:pt x="8108" y="1941"/>
                  </a:cubicBezTo>
                  <a:cubicBezTo>
                    <a:pt x="7811" y="1786"/>
                    <a:pt x="7668" y="1738"/>
                    <a:pt x="7668" y="1738"/>
                  </a:cubicBezTo>
                  <a:cubicBezTo>
                    <a:pt x="6525" y="1262"/>
                    <a:pt x="4203" y="464"/>
                    <a:pt x="1131" y="310"/>
                  </a:cubicBezTo>
                  <a:cubicBezTo>
                    <a:pt x="1060" y="238"/>
                    <a:pt x="965" y="179"/>
                    <a:pt x="881" y="119"/>
                  </a:cubicBezTo>
                  <a:cubicBezTo>
                    <a:pt x="810" y="72"/>
                    <a:pt x="726" y="36"/>
                    <a:pt x="65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74"/>
            <p:cNvSpPr/>
            <p:nvPr/>
          </p:nvSpPr>
          <p:spPr>
            <a:xfrm>
              <a:off x="4758925" y="3980675"/>
              <a:ext cx="121450" cy="92900"/>
            </a:xfrm>
            <a:custGeom>
              <a:avLst/>
              <a:gdLst/>
              <a:ahLst/>
              <a:cxnLst/>
              <a:rect l="l" t="t" r="r" b="b"/>
              <a:pathLst>
                <a:path w="4858" h="3716" extrusionOk="0">
                  <a:moveTo>
                    <a:pt x="3584" y="1"/>
                  </a:moveTo>
                  <a:lnTo>
                    <a:pt x="3584" y="286"/>
                  </a:lnTo>
                  <a:cubicBezTo>
                    <a:pt x="3584" y="1156"/>
                    <a:pt x="2870" y="1894"/>
                    <a:pt x="1977" y="1894"/>
                  </a:cubicBezTo>
                  <a:cubicBezTo>
                    <a:pt x="1084" y="1894"/>
                    <a:pt x="369" y="1179"/>
                    <a:pt x="369" y="286"/>
                  </a:cubicBezTo>
                  <a:lnTo>
                    <a:pt x="369" y="144"/>
                  </a:lnTo>
                  <a:lnTo>
                    <a:pt x="203" y="251"/>
                  </a:lnTo>
                  <a:lnTo>
                    <a:pt x="250" y="310"/>
                  </a:lnTo>
                  <a:cubicBezTo>
                    <a:pt x="95" y="405"/>
                    <a:pt x="0" y="906"/>
                    <a:pt x="24" y="1120"/>
                  </a:cubicBezTo>
                  <a:cubicBezTo>
                    <a:pt x="274" y="2584"/>
                    <a:pt x="857" y="3203"/>
                    <a:pt x="1215" y="3573"/>
                  </a:cubicBezTo>
                  <a:lnTo>
                    <a:pt x="1310" y="3656"/>
                  </a:lnTo>
                  <a:cubicBezTo>
                    <a:pt x="1346" y="3703"/>
                    <a:pt x="1405" y="3715"/>
                    <a:pt x="1453" y="3715"/>
                  </a:cubicBezTo>
                  <a:cubicBezTo>
                    <a:pt x="1512" y="3715"/>
                    <a:pt x="1572" y="3692"/>
                    <a:pt x="1607" y="3644"/>
                  </a:cubicBezTo>
                  <a:lnTo>
                    <a:pt x="2977" y="2263"/>
                  </a:lnTo>
                  <a:lnTo>
                    <a:pt x="4441" y="3180"/>
                  </a:lnTo>
                  <a:cubicBezTo>
                    <a:pt x="4498" y="3220"/>
                    <a:pt x="4549" y="3244"/>
                    <a:pt x="4602" y="3244"/>
                  </a:cubicBezTo>
                  <a:cubicBezTo>
                    <a:pt x="4627" y="3244"/>
                    <a:pt x="4653" y="3239"/>
                    <a:pt x="4679" y="3227"/>
                  </a:cubicBezTo>
                  <a:cubicBezTo>
                    <a:pt x="4763" y="3203"/>
                    <a:pt x="4834" y="3120"/>
                    <a:pt x="4834" y="3001"/>
                  </a:cubicBezTo>
                  <a:cubicBezTo>
                    <a:pt x="4858" y="2346"/>
                    <a:pt x="4620" y="1668"/>
                    <a:pt x="4441" y="1156"/>
                  </a:cubicBezTo>
                  <a:lnTo>
                    <a:pt x="4429" y="1132"/>
                  </a:lnTo>
                  <a:cubicBezTo>
                    <a:pt x="4251" y="703"/>
                    <a:pt x="3953" y="310"/>
                    <a:pt x="3655" y="120"/>
                  </a:cubicBezTo>
                  <a:lnTo>
                    <a:pt x="3715" y="24"/>
                  </a:lnTo>
                  <a:cubicBezTo>
                    <a:pt x="3667" y="13"/>
                    <a:pt x="3632" y="1"/>
                    <a:pt x="358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74"/>
            <p:cNvSpPr/>
            <p:nvPr/>
          </p:nvSpPr>
          <p:spPr>
            <a:xfrm>
              <a:off x="4727950" y="3807150"/>
              <a:ext cx="55100" cy="55075"/>
            </a:xfrm>
            <a:custGeom>
              <a:avLst/>
              <a:gdLst/>
              <a:ahLst/>
              <a:cxnLst/>
              <a:rect l="l" t="t" r="r" b="b"/>
              <a:pathLst>
                <a:path w="2204" h="2203" extrusionOk="0">
                  <a:moveTo>
                    <a:pt x="1014" y="183"/>
                  </a:moveTo>
                  <a:cubicBezTo>
                    <a:pt x="1243" y="183"/>
                    <a:pt x="1466" y="281"/>
                    <a:pt x="1620" y="465"/>
                  </a:cubicBezTo>
                  <a:lnTo>
                    <a:pt x="1620" y="477"/>
                  </a:lnTo>
                  <a:cubicBezTo>
                    <a:pt x="1275" y="441"/>
                    <a:pt x="941" y="393"/>
                    <a:pt x="596" y="322"/>
                  </a:cubicBezTo>
                  <a:lnTo>
                    <a:pt x="596" y="298"/>
                  </a:lnTo>
                  <a:cubicBezTo>
                    <a:pt x="728" y="221"/>
                    <a:pt x="872" y="183"/>
                    <a:pt x="1014" y="183"/>
                  </a:cubicBezTo>
                  <a:close/>
                  <a:moveTo>
                    <a:pt x="1013" y="655"/>
                  </a:moveTo>
                  <a:cubicBezTo>
                    <a:pt x="1132" y="655"/>
                    <a:pt x="1215" y="810"/>
                    <a:pt x="1215" y="1000"/>
                  </a:cubicBezTo>
                  <a:cubicBezTo>
                    <a:pt x="1215" y="1191"/>
                    <a:pt x="1120" y="1346"/>
                    <a:pt x="1013" y="1346"/>
                  </a:cubicBezTo>
                  <a:cubicBezTo>
                    <a:pt x="894" y="1346"/>
                    <a:pt x="799" y="1191"/>
                    <a:pt x="799" y="1000"/>
                  </a:cubicBezTo>
                  <a:cubicBezTo>
                    <a:pt x="799" y="822"/>
                    <a:pt x="894" y="655"/>
                    <a:pt x="1013" y="655"/>
                  </a:cubicBezTo>
                  <a:close/>
                  <a:moveTo>
                    <a:pt x="1096" y="0"/>
                  </a:moveTo>
                  <a:cubicBezTo>
                    <a:pt x="489" y="0"/>
                    <a:pt x="1" y="500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03" y="2203"/>
                    <a:pt x="2204" y="1715"/>
                    <a:pt x="2204" y="1108"/>
                  </a:cubicBezTo>
                  <a:cubicBezTo>
                    <a:pt x="2204" y="500"/>
                    <a:pt x="1715" y="0"/>
                    <a:pt x="1096" y="0"/>
                  </a:cubicBezTo>
                  <a:close/>
                </a:path>
              </a:pathLst>
            </a:custGeom>
            <a:solidFill>
              <a:srgbClr val="F6AC7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74"/>
            <p:cNvSpPr/>
            <p:nvPr/>
          </p:nvSpPr>
          <p:spPr>
            <a:xfrm>
              <a:off x="4672900" y="3808325"/>
              <a:ext cx="28900" cy="54800"/>
            </a:xfrm>
            <a:custGeom>
              <a:avLst/>
              <a:gdLst/>
              <a:ahLst/>
              <a:cxnLst/>
              <a:rect l="l" t="t" r="r" b="b"/>
              <a:pathLst>
                <a:path w="1156" h="2192" extrusionOk="0">
                  <a:moveTo>
                    <a:pt x="667" y="632"/>
                  </a:moveTo>
                  <a:cubicBezTo>
                    <a:pt x="786" y="632"/>
                    <a:pt x="881" y="775"/>
                    <a:pt x="881" y="965"/>
                  </a:cubicBezTo>
                  <a:cubicBezTo>
                    <a:pt x="881" y="1144"/>
                    <a:pt x="786" y="1311"/>
                    <a:pt x="667" y="1311"/>
                  </a:cubicBezTo>
                  <a:cubicBezTo>
                    <a:pt x="548" y="1311"/>
                    <a:pt x="465" y="1168"/>
                    <a:pt x="465" y="965"/>
                  </a:cubicBezTo>
                  <a:cubicBezTo>
                    <a:pt x="465" y="775"/>
                    <a:pt x="548" y="632"/>
                    <a:pt x="667" y="632"/>
                  </a:cubicBezTo>
                  <a:close/>
                  <a:moveTo>
                    <a:pt x="203" y="1"/>
                  </a:moveTo>
                  <a:cubicBezTo>
                    <a:pt x="131" y="632"/>
                    <a:pt x="60" y="1370"/>
                    <a:pt x="0" y="2192"/>
                  </a:cubicBezTo>
                  <a:lnTo>
                    <a:pt x="72" y="2192"/>
                  </a:lnTo>
                  <a:cubicBezTo>
                    <a:pt x="667" y="2156"/>
                    <a:pt x="1155" y="1668"/>
                    <a:pt x="1155" y="1073"/>
                  </a:cubicBezTo>
                  <a:cubicBezTo>
                    <a:pt x="1155" y="787"/>
                    <a:pt x="1060" y="537"/>
                    <a:pt x="881" y="346"/>
                  </a:cubicBezTo>
                  <a:cubicBezTo>
                    <a:pt x="643" y="394"/>
                    <a:pt x="393" y="418"/>
                    <a:pt x="167" y="453"/>
                  </a:cubicBezTo>
                  <a:lnTo>
                    <a:pt x="167" y="430"/>
                  </a:lnTo>
                  <a:cubicBezTo>
                    <a:pt x="298" y="287"/>
                    <a:pt x="476" y="180"/>
                    <a:pt x="667" y="168"/>
                  </a:cubicBezTo>
                  <a:cubicBezTo>
                    <a:pt x="536" y="72"/>
                    <a:pt x="369" y="13"/>
                    <a:pt x="203" y="1"/>
                  </a:cubicBezTo>
                  <a:close/>
                </a:path>
              </a:pathLst>
            </a:custGeom>
            <a:solidFill>
              <a:srgbClr val="F6AC7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74"/>
            <p:cNvSpPr/>
            <p:nvPr/>
          </p:nvSpPr>
          <p:spPr>
            <a:xfrm>
              <a:off x="4677950" y="3759525"/>
              <a:ext cx="138150" cy="61625"/>
            </a:xfrm>
            <a:custGeom>
              <a:avLst/>
              <a:gdLst/>
              <a:ahLst/>
              <a:cxnLst/>
              <a:rect l="l" t="t" r="r" b="b"/>
              <a:pathLst>
                <a:path w="5526" h="2465" extrusionOk="0">
                  <a:moveTo>
                    <a:pt x="239" y="0"/>
                  </a:moveTo>
                  <a:cubicBezTo>
                    <a:pt x="179" y="393"/>
                    <a:pt x="96" y="1000"/>
                    <a:pt x="1" y="1786"/>
                  </a:cubicBezTo>
                  <a:cubicBezTo>
                    <a:pt x="274" y="1822"/>
                    <a:pt x="513" y="1941"/>
                    <a:pt x="703" y="2120"/>
                  </a:cubicBezTo>
                  <a:cubicBezTo>
                    <a:pt x="798" y="2132"/>
                    <a:pt x="882" y="2167"/>
                    <a:pt x="977" y="2227"/>
                  </a:cubicBezTo>
                  <a:lnTo>
                    <a:pt x="977" y="2239"/>
                  </a:lnTo>
                  <a:cubicBezTo>
                    <a:pt x="929" y="2251"/>
                    <a:pt x="882" y="2251"/>
                    <a:pt x="834" y="2263"/>
                  </a:cubicBezTo>
                  <a:cubicBezTo>
                    <a:pt x="882" y="2322"/>
                    <a:pt x="929" y="2405"/>
                    <a:pt x="953" y="2465"/>
                  </a:cubicBezTo>
                  <a:cubicBezTo>
                    <a:pt x="1048" y="2263"/>
                    <a:pt x="1239" y="2132"/>
                    <a:pt x="1465" y="2132"/>
                  </a:cubicBezTo>
                  <a:cubicBezTo>
                    <a:pt x="1691" y="2132"/>
                    <a:pt x="1882" y="2263"/>
                    <a:pt x="1965" y="2465"/>
                  </a:cubicBezTo>
                  <a:cubicBezTo>
                    <a:pt x="2179" y="2060"/>
                    <a:pt x="2596" y="1774"/>
                    <a:pt x="3084" y="1774"/>
                  </a:cubicBezTo>
                  <a:cubicBezTo>
                    <a:pt x="3513" y="1774"/>
                    <a:pt x="3894" y="2001"/>
                    <a:pt x="4132" y="2322"/>
                  </a:cubicBezTo>
                  <a:lnTo>
                    <a:pt x="5478" y="2322"/>
                  </a:lnTo>
                  <a:lnTo>
                    <a:pt x="5525" y="179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F6AC7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74"/>
            <p:cNvSpPr/>
            <p:nvPr/>
          </p:nvSpPr>
          <p:spPr>
            <a:xfrm>
              <a:off x="4670800" y="3816075"/>
              <a:ext cx="144100" cy="82475"/>
            </a:xfrm>
            <a:custGeom>
              <a:avLst/>
              <a:gdLst/>
              <a:ahLst/>
              <a:cxnLst/>
              <a:rect l="l" t="t" r="r" b="b"/>
              <a:pathLst>
                <a:path w="5764" h="3299" extrusionOk="0">
                  <a:moveTo>
                    <a:pt x="1763" y="1"/>
                  </a:moveTo>
                  <a:cubicBezTo>
                    <a:pt x="1537" y="1"/>
                    <a:pt x="1346" y="179"/>
                    <a:pt x="1346" y="417"/>
                  </a:cubicBezTo>
                  <a:cubicBezTo>
                    <a:pt x="1370" y="524"/>
                    <a:pt x="1394" y="643"/>
                    <a:pt x="1394" y="751"/>
                  </a:cubicBezTo>
                  <a:cubicBezTo>
                    <a:pt x="1394" y="882"/>
                    <a:pt x="1370" y="1001"/>
                    <a:pt x="1334" y="1120"/>
                  </a:cubicBezTo>
                  <a:lnTo>
                    <a:pt x="1418" y="941"/>
                  </a:lnTo>
                  <a:lnTo>
                    <a:pt x="1549" y="1013"/>
                  </a:lnTo>
                  <a:cubicBezTo>
                    <a:pt x="1549" y="1013"/>
                    <a:pt x="1453" y="1227"/>
                    <a:pt x="1192" y="1822"/>
                  </a:cubicBezTo>
                  <a:cubicBezTo>
                    <a:pt x="1156" y="1941"/>
                    <a:pt x="1108" y="2084"/>
                    <a:pt x="1180" y="2156"/>
                  </a:cubicBezTo>
                  <a:cubicBezTo>
                    <a:pt x="1223" y="2199"/>
                    <a:pt x="1299" y="2215"/>
                    <a:pt x="1386" y="2215"/>
                  </a:cubicBezTo>
                  <a:cubicBezTo>
                    <a:pt x="1515" y="2215"/>
                    <a:pt x="1668" y="2179"/>
                    <a:pt x="1775" y="2144"/>
                  </a:cubicBezTo>
                  <a:lnTo>
                    <a:pt x="1823" y="2275"/>
                  </a:lnTo>
                  <a:cubicBezTo>
                    <a:pt x="1787" y="2298"/>
                    <a:pt x="1584" y="2370"/>
                    <a:pt x="1370" y="2370"/>
                  </a:cubicBezTo>
                  <a:cubicBezTo>
                    <a:pt x="1251" y="2370"/>
                    <a:pt x="1132" y="2334"/>
                    <a:pt x="1061" y="2263"/>
                  </a:cubicBezTo>
                  <a:cubicBezTo>
                    <a:pt x="953" y="2156"/>
                    <a:pt x="953" y="2001"/>
                    <a:pt x="1049" y="1775"/>
                  </a:cubicBezTo>
                  <a:cubicBezTo>
                    <a:pt x="1108" y="1608"/>
                    <a:pt x="1168" y="1477"/>
                    <a:pt x="1215" y="1370"/>
                  </a:cubicBezTo>
                  <a:lnTo>
                    <a:pt x="1215" y="1370"/>
                  </a:lnTo>
                  <a:cubicBezTo>
                    <a:pt x="1001" y="1739"/>
                    <a:pt x="584" y="2001"/>
                    <a:pt x="120" y="2001"/>
                  </a:cubicBezTo>
                  <a:lnTo>
                    <a:pt x="37" y="2001"/>
                  </a:lnTo>
                  <a:cubicBezTo>
                    <a:pt x="25" y="2144"/>
                    <a:pt x="1" y="2298"/>
                    <a:pt x="1" y="2453"/>
                  </a:cubicBezTo>
                  <a:cubicBezTo>
                    <a:pt x="140" y="2335"/>
                    <a:pt x="303" y="2291"/>
                    <a:pt x="466" y="2291"/>
                  </a:cubicBezTo>
                  <a:cubicBezTo>
                    <a:pt x="946" y="2291"/>
                    <a:pt x="1442" y="2667"/>
                    <a:pt x="1442" y="2667"/>
                  </a:cubicBezTo>
                  <a:cubicBezTo>
                    <a:pt x="1442" y="2667"/>
                    <a:pt x="2016" y="2327"/>
                    <a:pt x="2494" y="2327"/>
                  </a:cubicBezTo>
                  <a:cubicBezTo>
                    <a:pt x="2748" y="2327"/>
                    <a:pt x="2974" y="2422"/>
                    <a:pt x="3073" y="2715"/>
                  </a:cubicBezTo>
                  <a:cubicBezTo>
                    <a:pt x="3235" y="3195"/>
                    <a:pt x="3539" y="3299"/>
                    <a:pt x="3772" y="3299"/>
                  </a:cubicBezTo>
                  <a:cubicBezTo>
                    <a:pt x="3949" y="3299"/>
                    <a:pt x="4085" y="3239"/>
                    <a:pt x="4085" y="3239"/>
                  </a:cubicBezTo>
                  <a:cubicBezTo>
                    <a:pt x="5513" y="2846"/>
                    <a:pt x="5752" y="1132"/>
                    <a:pt x="5752" y="1132"/>
                  </a:cubicBezTo>
                  <a:lnTo>
                    <a:pt x="5764" y="203"/>
                  </a:lnTo>
                  <a:lnTo>
                    <a:pt x="4501" y="203"/>
                  </a:lnTo>
                  <a:cubicBezTo>
                    <a:pt x="4573" y="358"/>
                    <a:pt x="4632" y="560"/>
                    <a:pt x="4632" y="751"/>
                  </a:cubicBezTo>
                  <a:cubicBezTo>
                    <a:pt x="4632" y="1429"/>
                    <a:pt x="4073" y="2001"/>
                    <a:pt x="3382" y="2001"/>
                  </a:cubicBezTo>
                  <a:cubicBezTo>
                    <a:pt x="2704" y="2001"/>
                    <a:pt x="2132" y="1429"/>
                    <a:pt x="2132" y="751"/>
                  </a:cubicBezTo>
                  <a:cubicBezTo>
                    <a:pt x="2132" y="632"/>
                    <a:pt x="2144" y="524"/>
                    <a:pt x="2180" y="405"/>
                  </a:cubicBezTo>
                  <a:cubicBezTo>
                    <a:pt x="2180" y="179"/>
                    <a:pt x="1989" y="1"/>
                    <a:pt x="1763" y="1"/>
                  </a:cubicBezTo>
                  <a:close/>
                </a:path>
              </a:pathLst>
            </a:custGeom>
            <a:solidFill>
              <a:srgbClr val="F6AC7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74"/>
            <p:cNvSpPr/>
            <p:nvPr/>
          </p:nvSpPr>
          <p:spPr>
            <a:xfrm>
              <a:off x="4771425" y="3818500"/>
              <a:ext cx="100625" cy="205650"/>
            </a:xfrm>
            <a:custGeom>
              <a:avLst/>
              <a:gdLst/>
              <a:ahLst/>
              <a:cxnLst/>
              <a:rect l="l" t="t" r="r" b="b"/>
              <a:pathLst>
                <a:path w="4025" h="8226" extrusionOk="0">
                  <a:moveTo>
                    <a:pt x="3572" y="296"/>
                  </a:moveTo>
                  <a:lnTo>
                    <a:pt x="3584" y="368"/>
                  </a:lnTo>
                  <a:cubicBezTo>
                    <a:pt x="3572" y="368"/>
                    <a:pt x="3322" y="439"/>
                    <a:pt x="3132" y="737"/>
                  </a:cubicBezTo>
                  <a:cubicBezTo>
                    <a:pt x="3191" y="773"/>
                    <a:pt x="3286" y="844"/>
                    <a:pt x="3346" y="975"/>
                  </a:cubicBezTo>
                  <a:cubicBezTo>
                    <a:pt x="3405" y="1142"/>
                    <a:pt x="3382" y="1356"/>
                    <a:pt x="3251" y="1606"/>
                  </a:cubicBezTo>
                  <a:lnTo>
                    <a:pt x="3191" y="1570"/>
                  </a:lnTo>
                  <a:cubicBezTo>
                    <a:pt x="3298" y="1356"/>
                    <a:pt x="3334" y="1154"/>
                    <a:pt x="3274" y="1011"/>
                  </a:cubicBezTo>
                  <a:cubicBezTo>
                    <a:pt x="3227" y="880"/>
                    <a:pt x="3108" y="820"/>
                    <a:pt x="3084" y="796"/>
                  </a:cubicBezTo>
                  <a:lnTo>
                    <a:pt x="3084" y="820"/>
                  </a:lnTo>
                  <a:cubicBezTo>
                    <a:pt x="2977" y="1023"/>
                    <a:pt x="2893" y="1308"/>
                    <a:pt x="2905" y="1725"/>
                  </a:cubicBezTo>
                  <a:lnTo>
                    <a:pt x="2822" y="1725"/>
                  </a:lnTo>
                  <a:cubicBezTo>
                    <a:pt x="2810" y="499"/>
                    <a:pt x="3560" y="296"/>
                    <a:pt x="3572" y="296"/>
                  </a:cubicBezTo>
                  <a:close/>
                  <a:moveTo>
                    <a:pt x="3478" y="1"/>
                  </a:moveTo>
                  <a:cubicBezTo>
                    <a:pt x="3085" y="1"/>
                    <a:pt x="2817" y="288"/>
                    <a:pt x="2655" y="546"/>
                  </a:cubicBezTo>
                  <a:lnTo>
                    <a:pt x="2596" y="642"/>
                  </a:lnTo>
                  <a:cubicBezTo>
                    <a:pt x="2631" y="1547"/>
                    <a:pt x="2596" y="2451"/>
                    <a:pt x="2370" y="3332"/>
                  </a:cubicBezTo>
                  <a:cubicBezTo>
                    <a:pt x="2155" y="4166"/>
                    <a:pt x="1810" y="4904"/>
                    <a:pt x="1084" y="5416"/>
                  </a:cubicBezTo>
                  <a:cubicBezTo>
                    <a:pt x="750" y="5654"/>
                    <a:pt x="393" y="5857"/>
                    <a:pt x="0" y="6035"/>
                  </a:cubicBezTo>
                  <a:lnTo>
                    <a:pt x="0" y="6773"/>
                  </a:lnTo>
                  <a:lnTo>
                    <a:pt x="12" y="6773"/>
                  </a:lnTo>
                  <a:cubicBezTo>
                    <a:pt x="12" y="7571"/>
                    <a:pt x="667" y="8226"/>
                    <a:pt x="1477" y="8226"/>
                  </a:cubicBezTo>
                  <a:cubicBezTo>
                    <a:pt x="2274" y="8226"/>
                    <a:pt x="2929" y="7571"/>
                    <a:pt x="2929" y="6773"/>
                  </a:cubicBezTo>
                  <a:lnTo>
                    <a:pt x="2929" y="2428"/>
                  </a:lnTo>
                  <a:lnTo>
                    <a:pt x="2965" y="2404"/>
                  </a:lnTo>
                  <a:cubicBezTo>
                    <a:pt x="3203" y="2201"/>
                    <a:pt x="3405" y="1963"/>
                    <a:pt x="3548" y="1797"/>
                  </a:cubicBezTo>
                  <a:cubicBezTo>
                    <a:pt x="3798" y="1487"/>
                    <a:pt x="3941" y="1118"/>
                    <a:pt x="3977" y="737"/>
                  </a:cubicBezTo>
                  <a:cubicBezTo>
                    <a:pt x="4025" y="308"/>
                    <a:pt x="3905" y="70"/>
                    <a:pt x="3608" y="11"/>
                  </a:cubicBezTo>
                  <a:cubicBezTo>
                    <a:pt x="3563" y="4"/>
                    <a:pt x="3520" y="1"/>
                    <a:pt x="3478" y="1"/>
                  </a:cubicBezTo>
                  <a:close/>
                </a:path>
              </a:pathLst>
            </a:custGeom>
            <a:solidFill>
              <a:srgbClr val="F6AC7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74"/>
            <p:cNvSpPr/>
            <p:nvPr/>
          </p:nvSpPr>
          <p:spPr>
            <a:xfrm>
              <a:off x="4643725" y="3690550"/>
              <a:ext cx="254525" cy="337475"/>
            </a:xfrm>
            <a:custGeom>
              <a:avLst/>
              <a:gdLst/>
              <a:ahLst/>
              <a:cxnLst/>
              <a:rect l="l" t="t" r="r" b="b"/>
              <a:pathLst>
                <a:path w="10181" h="13499" extrusionOk="0">
                  <a:moveTo>
                    <a:pt x="1358" y="4688"/>
                  </a:moveTo>
                  <a:cubicBezTo>
                    <a:pt x="1524" y="4700"/>
                    <a:pt x="1691" y="4760"/>
                    <a:pt x="1822" y="4843"/>
                  </a:cubicBezTo>
                  <a:cubicBezTo>
                    <a:pt x="1632" y="4879"/>
                    <a:pt x="1454" y="4962"/>
                    <a:pt x="1311" y="5116"/>
                  </a:cubicBezTo>
                  <a:lnTo>
                    <a:pt x="1311" y="5116"/>
                  </a:lnTo>
                  <a:cubicBezTo>
                    <a:pt x="1327" y="4969"/>
                    <a:pt x="1342" y="4826"/>
                    <a:pt x="1358" y="4688"/>
                  </a:cubicBezTo>
                  <a:close/>
                  <a:moveTo>
                    <a:pt x="1620" y="2759"/>
                  </a:moveTo>
                  <a:lnTo>
                    <a:pt x="6906" y="2938"/>
                  </a:lnTo>
                  <a:lnTo>
                    <a:pt x="6882" y="5081"/>
                  </a:lnTo>
                  <a:lnTo>
                    <a:pt x="5525" y="5081"/>
                  </a:lnTo>
                  <a:cubicBezTo>
                    <a:pt x="5275" y="4748"/>
                    <a:pt x="4906" y="4533"/>
                    <a:pt x="4465" y="4533"/>
                  </a:cubicBezTo>
                  <a:cubicBezTo>
                    <a:pt x="3989" y="4533"/>
                    <a:pt x="3560" y="4819"/>
                    <a:pt x="3346" y="5224"/>
                  </a:cubicBezTo>
                  <a:cubicBezTo>
                    <a:pt x="3263" y="5022"/>
                    <a:pt x="3072" y="4891"/>
                    <a:pt x="2846" y="4891"/>
                  </a:cubicBezTo>
                  <a:cubicBezTo>
                    <a:pt x="2620" y="4891"/>
                    <a:pt x="2429" y="5022"/>
                    <a:pt x="2334" y="5224"/>
                  </a:cubicBezTo>
                  <a:cubicBezTo>
                    <a:pt x="2310" y="5141"/>
                    <a:pt x="2263" y="5081"/>
                    <a:pt x="2215" y="5022"/>
                  </a:cubicBezTo>
                  <a:cubicBezTo>
                    <a:pt x="2263" y="5010"/>
                    <a:pt x="2310" y="5010"/>
                    <a:pt x="2358" y="4998"/>
                  </a:cubicBezTo>
                  <a:lnTo>
                    <a:pt x="2358" y="4986"/>
                  </a:lnTo>
                  <a:cubicBezTo>
                    <a:pt x="2263" y="4938"/>
                    <a:pt x="2179" y="4891"/>
                    <a:pt x="2084" y="4879"/>
                  </a:cubicBezTo>
                  <a:cubicBezTo>
                    <a:pt x="1894" y="4700"/>
                    <a:pt x="1655" y="4581"/>
                    <a:pt x="1382" y="4545"/>
                  </a:cubicBezTo>
                  <a:cubicBezTo>
                    <a:pt x="1477" y="3771"/>
                    <a:pt x="1560" y="3164"/>
                    <a:pt x="1620" y="2759"/>
                  </a:cubicBezTo>
                  <a:close/>
                  <a:moveTo>
                    <a:pt x="1215" y="4688"/>
                  </a:moveTo>
                  <a:lnTo>
                    <a:pt x="1215" y="4688"/>
                  </a:lnTo>
                  <a:cubicBezTo>
                    <a:pt x="1132" y="5307"/>
                    <a:pt x="1060" y="6034"/>
                    <a:pt x="1001" y="6855"/>
                  </a:cubicBezTo>
                  <a:cubicBezTo>
                    <a:pt x="512" y="6748"/>
                    <a:pt x="119" y="6307"/>
                    <a:pt x="119" y="5784"/>
                  </a:cubicBezTo>
                  <a:cubicBezTo>
                    <a:pt x="119" y="5188"/>
                    <a:pt x="596" y="4700"/>
                    <a:pt x="1215" y="4688"/>
                  </a:cubicBezTo>
                  <a:close/>
                  <a:moveTo>
                    <a:pt x="2024" y="5022"/>
                  </a:moveTo>
                  <a:cubicBezTo>
                    <a:pt x="2203" y="5212"/>
                    <a:pt x="2310" y="5474"/>
                    <a:pt x="2310" y="5748"/>
                  </a:cubicBezTo>
                  <a:cubicBezTo>
                    <a:pt x="2310" y="6367"/>
                    <a:pt x="1822" y="6855"/>
                    <a:pt x="1203" y="6855"/>
                  </a:cubicBezTo>
                  <a:lnTo>
                    <a:pt x="1132" y="6855"/>
                  </a:lnTo>
                  <a:cubicBezTo>
                    <a:pt x="1196" y="6234"/>
                    <a:pt x="1254" y="5649"/>
                    <a:pt x="1310" y="5123"/>
                  </a:cubicBezTo>
                  <a:lnTo>
                    <a:pt x="1310" y="5123"/>
                  </a:lnTo>
                  <a:lnTo>
                    <a:pt x="1310" y="5129"/>
                  </a:lnTo>
                  <a:cubicBezTo>
                    <a:pt x="1548" y="5093"/>
                    <a:pt x="1786" y="5069"/>
                    <a:pt x="2024" y="5022"/>
                  </a:cubicBezTo>
                  <a:close/>
                  <a:moveTo>
                    <a:pt x="4465" y="4688"/>
                  </a:moveTo>
                  <a:cubicBezTo>
                    <a:pt x="5072" y="4688"/>
                    <a:pt x="5573" y="5176"/>
                    <a:pt x="5573" y="5784"/>
                  </a:cubicBezTo>
                  <a:cubicBezTo>
                    <a:pt x="5573" y="6391"/>
                    <a:pt x="5084" y="6879"/>
                    <a:pt x="4465" y="6879"/>
                  </a:cubicBezTo>
                  <a:cubicBezTo>
                    <a:pt x="3858" y="6879"/>
                    <a:pt x="3370" y="6391"/>
                    <a:pt x="3370" y="5784"/>
                  </a:cubicBezTo>
                  <a:cubicBezTo>
                    <a:pt x="3370" y="5176"/>
                    <a:pt x="3858" y="4688"/>
                    <a:pt x="4465" y="4688"/>
                  </a:cubicBezTo>
                  <a:close/>
                  <a:moveTo>
                    <a:pt x="2858" y="5022"/>
                  </a:moveTo>
                  <a:cubicBezTo>
                    <a:pt x="3084" y="5022"/>
                    <a:pt x="3275" y="5200"/>
                    <a:pt x="3275" y="5426"/>
                  </a:cubicBezTo>
                  <a:cubicBezTo>
                    <a:pt x="3251" y="5533"/>
                    <a:pt x="3239" y="5653"/>
                    <a:pt x="3239" y="5772"/>
                  </a:cubicBezTo>
                  <a:cubicBezTo>
                    <a:pt x="3239" y="6450"/>
                    <a:pt x="3799" y="7022"/>
                    <a:pt x="4489" y="7022"/>
                  </a:cubicBezTo>
                  <a:cubicBezTo>
                    <a:pt x="5168" y="7022"/>
                    <a:pt x="5739" y="6450"/>
                    <a:pt x="5739" y="5772"/>
                  </a:cubicBezTo>
                  <a:cubicBezTo>
                    <a:pt x="5739" y="5581"/>
                    <a:pt x="5692" y="5379"/>
                    <a:pt x="5596" y="5224"/>
                  </a:cubicBezTo>
                  <a:lnTo>
                    <a:pt x="6870" y="5224"/>
                  </a:lnTo>
                  <a:lnTo>
                    <a:pt x="6847" y="6153"/>
                  </a:lnTo>
                  <a:cubicBezTo>
                    <a:pt x="6847" y="6153"/>
                    <a:pt x="6608" y="7867"/>
                    <a:pt x="5180" y="8260"/>
                  </a:cubicBezTo>
                  <a:cubicBezTo>
                    <a:pt x="5180" y="8260"/>
                    <a:pt x="5048" y="8316"/>
                    <a:pt x="4874" y="8316"/>
                  </a:cubicBezTo>
                  <a:cubicBezTo>
                    <a:pt x="4641" y="8316"/>
                    <a:pt x="4332" y="8214"/>
                    <a:pt x="4168" y="7736"/>
                  </a:cubicBezTo>
                  <a:cubicBezTo>
                    <a:pt x="4073" y="7443"/>
                    <a:pt x="3848" y="7348"/>
                    <a:pt x="3595" y="7348"/>
                  </a:cubicBezTo>
                  <a:cubicBezTo>
                    <a:pt x="3116" y="7348"/>
                    <a:pt x="2536" y="7688"/>
                    <a:pt x="2536" y="7688"/>
                  </a:cubicBezTo>
                  <a:cubicBezTo>
                    <a:pt x="2536" y="7688"/>
                    <a:pt x="2047" y="7317"/>
                    <a:pt x="1580" y="7317"/>
                  </a:cubicBezTo>
                  <a:cubicBezTo>
                    <a:pt x="1417" y="7317"/>
                    <a:pt x="1256" y="7362"/>
                    <a:pt x="1120" y="7486"/>
                  </a:cubicBezTo>
                  <a:cubicBezTo>
                    <a:pt x="1132" y="7319"/>
                    <a:pt x="1155" y="7165"/>
                    <a:pt x="1155" y="7022"/>
                  </a:cubicBezTo>
                  <a:lnTo>
                    <a:pt x="1227" y="7022"/>
                  </a:lnTo>
                  <a:cubicBezTo>
                    <a:pt x="1679" y="7022"/>
                    <a:pt x="2084" y="6772"/>
                    <a:pt x="2310" y="6391"/>
                  </a:cubicBezTo>
                  <a:lnTo>
                    <a:pt x="2310" y="6391"/>
                  </a:lnTo>
                  <a:cubicBezTo>
                    <a:pt x="2263" y="6498"/>
                    <a:pt x="2203" y="6629"/>
                    <a:pt x="2144" y="6796"/>
                  </a:cubicBezTo>
                  <a:cubicBezTo>
                    <a:pt x="2060" y="7022"/>
                    <a:pt x="2060" y="7188"/>
                    <a:pt x="2155" y="7284"/>
                  </a:cubicBezTo>
                  <a:cubicBezTo>
                    <a:pt x="2239" y="7367"/>
                    <a:pt x="2358" y="7391"/>
                    <a:pt x="2477" y="7391"/>
                  </a:cubicBezTo>
                  <a:cubicBezTo>
                    <a:pt x="2667" y="7391"/>
                    <a:pt x="2870" y="7319"/>
                    <a:pt x="2917" y="7307"/>
                  </a:cubicBezTo>
                  <a:lnTo>
                    <a:pt x="2870" y="7165"/>
                  </a:lnTo>
                  <a:cubicBezTo>
                    <a:pt x="2759" y="7202"/>
                    <a:pt x="2598" y="7238"/>
                    <a:pt x="2466" y="7238"/>
                  </a:cubicBezTo>
                  <a:cubicBezTo>
                    <a:pt x="2385" y="7238"/>
                    <a:pt x="2315" y="7225"/>
                    <a:pt x="2275" y="7188"/>
                  </a:cubicBezTo>
                  <a:cubicBezTo>
                    <a:pt x="2203" y="7105"/>
                    <a:pt x="2251" y="6962"/>
                    <a:pt x="2298" y="6843"/>
                  </a:cubicBezTo>
                  <a:cubicBezTo>
                    <a:pt x="2536" y="6236"/>
                    <a:pt x="2656" y="6034"/>
                    <a:pt x="2656" y="6034"/>
                  </a:cubicBezTo>
                  <a:lnTo>
                    <a:pt x="2513" y="5962"/>
                  </a:lnTo>
                  <a:lnTo>
                    <a:pt x="2429" y="6141"/>
                  </a:lnTo>
                  <a:cubicBezTo>
                    <a:pt x="2453" y="6022"/>
                    <a:pt x="2489" y="5903"/>
                    <a:pt x="2489" y="5772"/>
                  </a:cubicBezTo>
                  <a:cubicBezTo>
                    <a:pt x="2489" y="5653"/>
                    <a:pt x="2477" y="5545"/>
                    <a:pt x="2441" y="5438"/>
                  </a:cubicBezTo>
                  <a:cubicBezTo>
                    <a:pt x="2441" y="5224"/>
                    <a:pt x="2644" y="5022"/>
                    <a:pt x="2858" y="5022"/>
                  </a:cubicBezTo>
                  <a:close/>
                  <a:moveTo>
                    <a:pt x="3632" y="8141"/>
                  </a:moveTo>
                  <a:cubicBezTo>
                    <a:pt x="3640" y="8141"/>
                    <a:pt x="3357" y="8707"/>
                    <a:pt x="2913" y="8707"/>
                  </a:cubicBezTo>
                  <a:cubicBezTo>
                    <a:pt x="2691" y="8707"/>
                    <a:pt x="2429" y="8566"/>
                    <a:pt x="2144" y="8141"/>
                  </a:cubicBezTo>
                  <a:close/>
                  <a:moveTo>
                    <a:pt x="8599" y="5131"/>
                  </a:moveTo>
                  <a:cubicBezTo>
                    <a:pt x="8640" y="5131"/>
                    <a:pt x="8683" y="5134"/>
                    <a:pt x="8728" y="5141"/>
                  </a:cubicBezTo>
                  <a:cubicBezTo>
                    <a:pt x="9013" y="5188"/>
                    <a:pt x="9144" y="5438"/>
                    <a:pt x="9097" y="5879"/>
                  </a:cubicBezTo>
                  <a:cubicBezTo>
                    <a:pt x="9049" y="6248"/>
                    <a:pt x="8906" y="6617"/>
                    <a:pt x="8668" y="6926"/>
                  </a:cubicBezTo>
                  <a:cubicBezTo>
                    <a:pt x="8525" y="7093"/>
                    <a:pt x="8335" y="7331"/>
                    <a:pt x="8085" y="7546"/>
                  </a:cubicBezTo>
                  <a:lnTo>
                    <a:pt x="8049" y="7558"/>
                  </a:lnTo>
                  <a:lnTo>
                    <a:pt x="8049" y="11903"/>
                  </a:lnTo>
                  <a:cubicBezTo>
                    <a:pt x="8049" y="12701"/>
                    <a:pt x="7394" y="13356"/>
                    <a:pt x="6596" y="13356"/>
                  </a:cubicBezTo>
                  <a:cubicBezTo>
                    <a:pt x="5787" y="13356"/>
                    <a:pt x="5132" y="12701"/>
                    <a:pt x="5132" y="11903"/>
                  </a:cubicBezTo>
                  <a:lnTo>
                    <a:pt x="5132" y="11189"/>
                  </a:lnTo>
                  <a:cubicBezTo>
                    <a:pt x="5501" y="10998"/>
                    <a:pt x="5870" y="10772"/>
                    <a:pt x="6215" y="10546"/>
                  </a:cubicBezTo>
                  <a:cubicBezTo>
                    <a:pt x="6942" y="10046"/>
                    <a:pt x="7287" y="9296"/>
                    <a:pt x="7489" y="8462"/>
                  </a:cubicBezTo>
                  <a:cubicBezTo>
                    <a:pt x="7716" y="7581"/>
                    <a:pt x="7739" y="6665"/>
                    <a:pt x="7716" y="5772"/>
                  </a:cubicBezTo>
                  <a:lnTo>
                    <a:pt x="7775" y="5676"/>
                  </a:lnTo>
                  <a:cubicBezTo>
                    <a:pt x="7937" y="5428"/>
                    <a:pt x="8197" y="5131"/>
                    <a:pt x="8599" y="5131"/>
                  </a:cubicBezTo>
                  <a:close/>
                  <a:moveTo>
                    <a:pt x="3057" y="0"/>
                  </a:moveTo>
                  <a:cubicBezTo>
                    <a:pt x="2754" y="0"/>
                    <a:pt x="2453" y="62"/>
                    <a:pt x="2179" y="188"/>
                  </a:cubicBezTo>
                  <a:cubicBezTo>
                    <a:pt x="1548" y="485"/>
                    <a:pt x="941" y="1140"/>
                    <a:pt x="1513" y="2616"/>
                  </a:cubicBezTo>
                  <a:cubicBezTo>
                    <a:pt x="1453" y="2997"/>
                    <a:pt x="1358" y="3652"/>
                    <a:pt x="1251" y="4533"/>
                  </a:cubicBezTo>
                  <a:cubicBezTo>
                    <a:pt x="572" y="4533"/>
                    <a:pt x="0" y="5105"/>
                    <a:pt x="0" y="5784"/>
                  </a:cubicBezTo>
                  <a:cubicBezTo>
                    <a:pt x="0" y="6391"/>
                    <a:pt x="441" y="6903"/>
                    <a:pt x="1012" y="7010"/>
                  </a:cubicBezTo>
                  <a:cubicBezTo>
                    <a:pt x="965" y="7546"/>
                    <a:pt x="941" y="8117"/>
                    <a:pt x="893" y="8712"/>
                  </a:cubicBezTo>
                  <a:cubicBezTo>
                    <a:pt x="834" y="9820"/>
                    <a:pt x="1120" y="10617"/>
                    <a:pt x="1727" y="11094"/>
                  </a:cubicBezTo>
                  <a:cubicBezTo>
                    <a:pt x="2236" y="11496"/>
                    <a:pt x="2892" y="11608"/>
                    <a:pt x="3467" y="11608"/>
                  </a:cubicBezTo>
                  <a:cubicBezTo>
                    <a:pt x="4170" y="11608"/>
                    <a:pt x="4753" y="11440"/>
                    <a:pt x="4799" y="11427"/>
                  </a:cubicBezTo>
                  <a:cubicBezTo>
                    <a:pt x="4799" y="11427"/>
                    <a:pt x="4870" y="11415"/>
                    <a:pt x="5001" y="11368"/>
                  </a:cubicBezTo>
                  <a:lnTo>
                    <a:pt x="5001" y="11772"/>
                  </a:lnTo>
                  <a:lnTo>
                    <a:pt x="5001" y="11903"/>
                  </a:lnTo>
                  <a:cubicBezTo>
                    <a:pt x="4977" y="12761"/>
                    <a:pt x="5692" y="13499"/>
                    <a:pt x="6585" y="13499"/>
                  </a:cubicBezTo>
                  <a:cubicBezTo>
                    <a:pt x="7466" y="13499"/>
                    <a:pt x="8192" y="12784"/>
                    <a:pt x="8192" y="11891"/>
                  </a:cubicBezTo>
                  <a:lnTo>
                    <a:pt x="8192" y="11606"/>
                  </a:lnTo>
                  <a:lnTo>
                    <a:pt x="8192" y="8058"/>
                  </a:lnTo>
                  <a:cubicBezTo>
                    <a:pt x="10180" y="6034"/>
                    <a:pt x="8859" y="2938"/>
                    <a:pt x="8859" y="2938"/>
                  </a:cubicBezTo>
                  <a:cubicBezTo>
                    <a:pt x="8859" y="2938"/>
                    <a:pt x="9192" y="2402"/>
                    <a:pt x="8597" y="1747"/>
                  </a:cubicBezTo>
                  <a:cubicBezTo>
                    <a:pt x="8097" y="1235"/>
                    <a:pt x="4799" y="366"/>
                    <a:pt x="3608" y="69"/>
                  </a:cubicBezTo>
                  <a:cubicBezTo>
                    <a:pt x="3427" y="23"/>
                    <a:pt x="3242" y="0"/>
                    <a:pt x="30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74"/>
            <p:cNvSpPr/>
            <p:nvPr/>
          </p:nvSpPr>
          <p:spPr>
            <a:xfrm>
              <a:off x="4842250" y="3825900"/>
              <a:ext cx="19375" cy="35750"/>
            </a:xfrm>
            <a:custGeom>
              <a:avLst/>
              <a:gdLst/>
              <a:ahLst/>
              <a:cxnLst/>
              <a:rect l="l" t="t" r="r" b="b"/>
              <a:pathLst>
                <a:path w="775" h="1430" extrusionOk="0">
                  <a:moveTo>
                    <a:pt x="751" y="0"/>
                  </a:moveTo>
                  <a:cubicBezTo>
                    <a:pt x="739" y="0"/>
                    <a:pt x="1" y="203"/>
                    <a:pt x="25" y="1429"/>
                  </a:cubicBezTo>
                  <a:lnTo>
                    <a:pt x="84" y="1429"/>
                  </a:lnTo>
                  <a:cubicBezTo>
                    <a:pt x="72" y="1012"/>
                    <a:pt x="156" y="727"/>
                    <a:pt x="263" y="524"/>
                  </a:cubicBezTo>
                  <a:lnTo>
                    <a:pt x="263" y="500"/>
                  </a:lnTo>
                  <a:cubicBezTo>
                    <a:pt x="310" y="524"/>
                    <a:pt x="418" y="572"/>
                    <a:pt x="453" y="715"/>
                  </a:cubicBezTo>
                  <a:cubicBezTo>
                    <a:pt x="513" y="858"/>
                    <a:pt x="489" y="1048"/>
                    <a:pt x="370" y="1274"/>
                  </a:cubicBezTo>
                  <a:lnTo>
                    <a:pt x="430" y="1310"/>
                  </a:lnTo>
                  <a:cubicBezTo>
                    <a:pt x="560" y="1072"/>
                    <a:pt x="596" y="846"/>
                    <a:pt x="537" y="679"/>
                  </a:cubicBezTo>
                  <a:cubicBezTo>
                    <a:pt x="477" y="548"/>
                    <a:pt x="370" y="477"/>
                    <a:pt x="310" y="441"/>
                  </a:cubicBezTo>
                  <a:cubicBezTo>
                    <a:pt x="501" y="143"/>
                    <a:pt x="739" y="72"/>
                    <a:pt x="775" y="72"/>
                  </a:cubicBezTo>
                  <a:lnTo>
                    <a:pt x="751" y="0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74"/>
            <p:cNvSpPr/>
            <p:nvPr/>
          </p:nvSpPr>
          <p:spPr>
            <a:xfrm>
              <a:off x="4848500" y="3837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74"/>
            <p:cNvSpPr/>
            <p:nvPr/>
          </p:nvSpPr>
          <p:spPr>
            <a:xfrm>
              <a:off x="4747900" y="3824100"/>
              <a:ext cx="10450" cy="17000"/>
            </a:xfrm>
            <a:custGeom>
              <a:avLst/>
              <a:gdLst/>
              <a:ahLst/>
              <a:cxnLst/>
              <a:rect l="l" t="t" r="r" b="b"/>
              <a:pathLst>
                <a:path w="418" h="680" extrusionOk="0">
                  <a:moveTo>
                    <a:pt x="215" y="1"/>
                  </a:moveTo>
                  <a:cubicBezTo>
                    <a:pt x="96" y="1"/>
                    <a:pt x="1" y="144"/>
                    <a:pt x="1" y="334"/>
                  </a:cubicBezTo>
                  <a:cubicBezTo>
                    <a:pt x="1" y="513"/>
                    <a:pt x="96" y="680"/>
                    <a:pt x="215" y="680"/>
                  </a:cubicBezTo>
                  <a:cubicBezTo>
                    <a:pt x="334" y="680"/>
                    <a:pt x="417" y="537"/>
                    <a:pt x="417" y="334"/>
                  </a:cubicBezTo>
                  <a:cubicBezTo>
                    <a:pt x="417" y="144"/>
                    <a:pt x="322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74"/>
            <p:cNvSpPr/>
            <p:nvPr/>
          </p:nvSpPr>
          <p:spPr>
            <a:xfrm>
              <a:off x="4684500" y="3823525"/>
              <a:ext cx="10450" cy="17275"/>
            </a:xfrm>
            <a:custGeom>
              <a:avLst/>
              <a:gdLst/>
              <a:ahLst/>
              <a:cxnLst/>
              <a:rect l="l" t="t" r="r" b="b"/>
              <a:pathLst>
                <a:path w="418" h="691" extrusionOk="0">
                  <a:moveTo>
                    <a:pt x="203" y="0"/>
                  </a:moveTo>
                  <a:cubicBezTo>
                    <a:pt x="84" y="0"/>
                    <a:pt x="1" y="155"/>
                    <a:pt x="1" y="345"/>
                  </a:cubicBezTo>
                  <a:cubicBezTo>
                    <a:pt x="1" y="536"/>
                    <a:pt x="84" y="691"/>
                    <a:pt x="203" y="691"/>
                  </a:cubicBezTo>
                  <a:cubicBezTo>
                    <a:pt x="322" y="691"/>
                    <a:pt x="417" y="536"/>
                    <a:pt x="417" y="345"/>
                  </a:cubicBezTo>
                  <a:cubicBezTo>
                    <a:pt x="417" y="167"/>
                    <a:pt x="322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74"/>
            <p:cNvSpPr/>
            <p:nvPr/>
          </p:nvSpPr>
          <p:spPr>
            <a:xfrm>
              <a:off x="4742250" y="3811725"/>
              <a:ext cx="25925" cy="7350"/>
            </a:xfrm>
            <a:custGeom>
              <a:avLst/>
              <a:gdLst/>
              <a:ahLst/>
              <a:cxnLst/>
              <a:rect l="l" t="t" r="r" b="b"/>
              <a:pathLst>
                <a:path w="1037" h="294" extrusionOk="0">
                  <a:moveTo>
                    <a:pt x="422" y="0"/>
                  </a:moveTo>
                  <a:cubicBezTo>
                    <a:pt x="278" y="0"/>
                    <a:pt x="132" y="38"/>
                    <a:pt x="0" y="115"/>
                  </a:cubicBezTo>
                  <a:lnTo>
                    <a:pt x="0" y="139"/>
                  </a:lnTo>
                  <a:cubicBezTo>
                    <a:pt x="346" y="210"/>
                    <a:pt x="691" y="246"/>
                    <a:pt x="1036" y="294"/>
                  </a:cubicBezTo>
                  <a:lnTo>
                    <a:pt x="1036" y="282"/>
                  </a:lnTo>
                  <a:cubicBezTo>
                    <a:pt x="882" y="98"/>
                    <a:pt x="655" y="0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74"/>
            <p:cNvSpPr/>
            <p:nvPr/>
          </p:nvSpPr>
          <p:spPr>
            <a:xfrm>
              <a:off x="4697600" y="3894050"/>
              <a:ext cx="37225" cy="14200"/>
            </a:xfrm>
            <a:custGeom>
              <a:avLst/>
              <a:gdLst/>
              <a:ahLst/>
              <a:cxnLst/>
              <a:rect l="l" t="t" r="r" b="b"/>
              <a:pathLst>
                <a:path w="1489" h="568" extrusionOk="0">
                  <a:moveTo>
                    <a:pt x="0" y="1"/>
                  </a:moveTo>
                  <a:cubicBezTo>
                    <a:pt x="282" y="426"/>
                    <a:pt x="542" y="567"/>
                    <a:pt x="762" y="567"/>
                  </a:cubicBezTo>
                  <a:cubicBezTo>
                    <a:pt x="1203" y="567"/>
                    <a:pt x="1489" y="1"/>
                    <a:pt x="1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74"/>
            <p:cNvSpPr/>
            <p:nvPr/>
          </p:nvSpPr>
          <p:spPr>
            <a:xfrm>
              <a:off x="4456951" y="3541775"/>
              <a:ext cx="655150" cy="83075"/>
            </a:xfrm>
            <a:custGeom>
              <a:avLst/>
              <a:gdLst/>
              <a:ahLst/>
              <a:cxnLst/>
              <a:rect l="l" t="t" r="r" b="b"/>
              <a:pathLst>
                <a:path w="26206" h="3323" extrusionOk="0">
                  <a:moveTo>
                    <a:pt x="19598" y="1287"/>
                  </a:moveTo>
                  <a:cubicBezTo>
                    <a:pt x="19860" y="1287"/>
                    <a:pt x="20086" y="1501"/>
                    <a:pt x="20086" y="1775"/>
                  </a:cubicBezTo>
                  <a:cubicBezTo>
                    <a:pt x="20086" y="2037"/>
                    <a:pt x="19860" y="2263"/>
                    <a:pt x="19598" y="2263"/>
                  </a:cubicBezTo>
                  <a:cubicBezTo>
                    <a:pt x="19324" y="2263"/>
                    <a:pt x="19110" y="2037"/>
                    <a:pt x="19110" y="1775"/>
                  </a:cubicBezTo>
                  <a:cubicBezTo>
                    <a:pt x="19110" y="1501"/>
                    <a:pt x="19324" y="1287"/>
                    <a:pt x="19598" y="1287"/>
                  </a:cubicBezTo>
                  <a:close/>
                  <a:moveTo>
                    <a:pt x="21574" y="1287"/>
                  </a:moveTo>
                  <a:cubicBezTo>
                    <a:pt x="21836" y="1287"/>
                    <a:pt x="22063" y="1501"/>
                    <a:pt x="22063" y="1775"/>
                  </a:cubicBezTo>
                  <a:cubicBezTo>
                    <a:pt x="22063" y="2037"/>
                    <a:pt x="21836" y="2263"/>
                    <a:pt x="21574" y="2263"/>
                  </a:cubicBezTo>
                  <a:cubicBezTo>
                    <a:pt x="21312" y="2263"/>
                    <a:pt x="21086" y="2037"/>
                    <a:pt x="21086" y="1775"/>
                  </a:cubicBezTo>
                  <a:cubicBezTo>
                    <a:pt x="21086" y="1501"/>
                    <a:pt x="21312" y="1287"/>
                    <a:pt x="21574" y="1287"/>
                  </a:cubicBezTo>
                  <a:close/>
                  <a:moveTo>
                    <a:pt x="23539" y="1287"/>
                  </a:moveTo>
                  <a:cubicBezTo>
                    <a:pt x="23813" y="1287"/>
                    <a:pt x="24027" y="1501"/>
                    <a:pt x="24027" y="1775"/>
                  </a:cubicBezTo>
                  <a:cubicBezTo>
                    <a:pt x="24027" y="2037"/>
                    <a:pt x="23813" y="2263"/>
                    <a:pt x="23539" y="2263"/>
                  </a:cubicBezTo>
                  <a:cubicBezTo>
                    <a:pt x="23277" y="2263"/>
                    <a:pt x="23051" y="2037"/>
                    <a:pt x="23051" y="1775"/>
                  </a:cubicBezTo>
                  <a:cubicBezTo>
                    <a:pt x="23051" y="1501"/>
                    <a:pt x="23277" y="1287"/>
                    <a:pt x="23539" y="1287"/>
                  </a:cubicBezTo>
                  <a:close/>
                  <a:moveTo>
                    <a:pt x="2834" y="1"/>
                  </a:moveTo>
                  <a:cubicBezTo>
                    <a:pt x="1262" y="1"/>
                    <a:pt x="0" y="1287"/>
                    <a:pt x="0" y="2846"/>
                  </a:cubicBezTo>
                  <a:lnTo>
                    <a:pt x="0" y="3323"/>
                  </a:lnTo>
                  <a:lnTo>
                    <a:pt x="26206" y="3323"/>
                  </a:lnTo>
                  <a:lnTo>
                    <a:pt x="26206" y="2846"/>
                  </a:lnTo>
                  <a:cubicBezTo>
                    <a:pt x="26206" y="1263"/>
                    <a:pt x="24920" y="1"/>
                    <a:pt x="23360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5" name="Google Shape;2905;p74"/>
          <p:cNvGrpSpPr/>
          <p:nvPr/>
        </p:nvGrpSpPr>
        <p:grpSpPr>
          <a:xfrm>
            <a:off x="8039000" y="2307513"/>
            <a:ext cx="648850" cy="648724"/>
            <a:chOff x="1366525" y="1211175"/>
            <a:chExt cx="648850" cy="648724"/>
          </a:xfrm>
        </p:grpSpPr>
        <p:sp>
          <p:nvSpPr>
            <p:cNvPr id="2906" name="Google Shape;2906;p74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74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74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74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74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74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74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74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74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74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74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74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74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74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74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74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4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728" name="Google Shape;728;p43"/>
          <p:cNvSpPr txBox="1">
            <a:spLocks noGrp="1"/>
          </p:cNvSpPr>
          <p:nvPr>
            <p:ph type="subTitle" idx="1"/>
          </p:nvPr>
        </p:nvSpPr>
        <p:spPr>
          <a:xfrm>
            <a:off x="5143525" y="1514613"/>
            <a:ext cx="32580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Dataset</a:t>
            </a:r>
            <a:endParaRPr dirty="0"/>
          </a:p>
        </p:txBody>
      </p:sp>
      <p:sp>
        <p:nvSpPr>
          <p:cNvPr id="730" name="Google Shape;730;p43"/>
          <p:cNvSpPr txBox="1">
            <a:spLocks noGrp="1"/>
          </p:cNvSpPr>
          <p:nvPr>
            <p:ph type="title" idx="3"/>
          </p:nvPr>
        </p:nvSpPr>
        <p:spPr>
          <a:xfrm>
            <a:off x="4004725" y="1504550"/>
            <a:ext cx="11388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31" name="Google Shape;731;p43"/>
          <p:cNvSpPr txBox="1">
            <a:spLocks noGrp="1"/>
          </p:cNvSpPr>
          <p:nvPr>
            <p:ph type="subTitle" idx="4"/>
          </p:nvPr>
        </p:nvSpPr>
        <p:spPr>
          <a:xfrm>
            <a:off x="5145353" y="2605588"/>
            <a:ext cx="3475291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Preparation</a:t>
            </a:r>
            <a:endParaRPr dirty="0"/>
          </a:p>
        </p:txBody>
      </p:sp>
      <p:sp>
        <p:nvSpPr>
          <p:cNvPr id="733" name="Google Shape;733;p43"/>
          <p:cNvSpPr txBox="1">
            <a:spLocks noGrp="1"/>
          </p:cNvSpPr>
          <p:nvPr>
            <p:ph type="title" idx="6"/>
          </p:nvPr>
        </p:nvSpPr>
        <p:spPr>
          <a:xfrm>
            <a:off x="4004725" y="2585625"/>
            <a:ext cx="11388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34" name="Google Shape;734;p43"/>
          <p:cNvSpPr txBox="1">
            <a:spLocks noGrp="1"/>
          </p:cNvSpPr>
          <p:nvPr>
            <p:ph type="subTitle" idx="7"/>
          </p:nvPr>
        </p:nvSpPr>
        <p:spPr>
          <a:xfrm>
            <a:off x="5168521" y="3676600"/>
            <a:ext cx="3645773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Visualization</a:t>
            </a:r>
            <a:endParaRPr dirty="0"/>
          </a:p>
        </p:txBody>
      </p:sp>
      <p:sp>
        <p:nvSpPr>
          <p:cNvPr id="736" name="Google Shape;736;p43"/>
          <p:cNvSpPr txBox="1">
            <a:spLocks noGrp="1"/>
          </p:cNvSpPr>
          <p:nvPr>
            <p:ph type="title" idx="9"/>
          </p:nvPr>
        </p:nvSpPr>
        <p:spPr>
          <a:xfrm>
            <a:off x="4004725" y="3666700"/>
            <a:ext cx="1138800" cy="50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37" name="Google Shape;737;p43"/>
          <p:cNvSpPr/>
          <p:nvPr/>
        </p:nvSpPr>
        <p:spPr>
          <a:xfrm>
            <a:off x="2533525" y="1925863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" name="Google Shape;738;p43"/>
          <p:cNvGrpSpPr/>
          <p:nvPr/>
        </p:nvGrpSpPr>
        <p:grpSpPr>
          <a:xfrm>
            <a:off x="770475" y="3523488"/>
            <a:ext cx="648850" cy="648724"/>
            <a:chOff x="1366525" y="1211175"/>
            <a:chExt cx="648850" cy="648724"/>
          </a:xfrm>
        </p:grpSpPr>
        <p:sp>
          <p:nvSpPr>
            <p:cNvPr id="739" name="Google Shape;739;p43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3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3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3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3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3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3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3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3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3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3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3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3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3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3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3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" name="Google Shape;755;p43"/>
          <p:cNvGrpSpPr/>
          <p:nvPr/>
        </p:nvGrpSpPr>
        <p:grpSpPr>
          <a:xfrm>
            <a:off x="212224" y="1377551"/>
            <a:ext cx="3763257" cy="3084636"/>
            <a:chOff x="212224" y="1377551"/>
            <a:chExt cx="3763257" cy="3084636"/>
          </a:xfrm>
        </p:grpSpPr>
        <p:grpSp>
          <p:nvGrpSpPr>
            <p:cNvPr id="756" name="Google Shape;756;p43"/>
            <p:cNvGrpSpPr/>
            <p:nvPr/>
          </p:nvGrpSpPr>
          <p:grpSpPr>
            <a:xfrm>
              <a:off x="1918742" y="3004240"/>
              <a:ext cx="2056739" cy="1457947"/>
              <a:chOff x="1632760" y="2667829"/>
              <a:chExt cx="1639489" cy="1162173"/>
            </a:xfrm>
          </p:grpSpPr>
          <p:grpSp>
            <p:nvGrpSpPr>
              <p:cNvPr id="757" name="Google Shape;757;p43"/>
              <p:cNvGrpSpPr/>
              <p:nvPr/>
            </p:nvGrpSpPr>
            <p:grpSpPr>
              <a:xfrm>
                <a:off x="1632760" y="2667829"/>
                <a:ext cx="1169328" cy="1162173"/>
                <a:chOff x="4455900" y="3541775"/>
                <a:chExt cx="657850" cy="653825"/>
              </a:xfrm>
            </p:grpSpPr>
            <p:sp>
              <p:nvSpPr>
                <p:cNvPr id="758" name="Google Shape;758;p43"/>
                <p:cNvSpPr/>
                <p:nvPr/>
              </p:nvSpPr>
              <p:spPr>
                <a:xfrm>
                  <a:off x="4646700" y="3807750"/>
                  <a:ext cx="26825" cy="5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" h="2168" extrusionOk="0">
                      <a:moveTo>
                        <a:pt x="1072" y="0"/>
                      </a:moveTo>
                      <a:cubicBezTo>
                        <a:pt x="501" y="0"/>
                        <a:pt x="0" y="488"/>
                        <a:pt x="0" y="1096"/>
                      </a:cubicBezTo>
                      <a:cubicBezTo>
                        <a:pt x="0" y="1619"/>
                        <a:pt x="381" y="2060"/>
                        <a:pt x="870" y="2167"/>
                      </a:cubicBezTo>
                      <a:cubicBezTo>
                        <a:pt x="929" y="1346"/>
                        <a:pt x="1001" y="619"/>
                        <a:pt x="10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759;p43"/>
                <p:cNvSpPr/>
                <p:nvPr/>
              </p:nvSpPr>
              <p:spPr>
                <a:xfrm>
                  <a:off x="4457100" y="3624975"/>
                  <a:ext cx="654850" cy="51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94" h="20408" extrusionOk="0">
                      <a:moveTo>
                        <a:pt x="0" y="1"/>
                      </a:moveTo>
                      <a:lnTo>
                        <a:pt x="0" y="19932"/>
                      </a:lnTo>
                      <a:cubicBezTo>
                        <a:pt x="0" y="20087"/>
                        <a:pt x="12" y="20253"/>
                        <a:pt x="36" y="20408"/>
                      </a:cubicBezTo>
                      <a:cubicBezTo>
                        <a:pt x="1488" y="19348"/>
                        <a:pt x="3179" y="18277"/>
                        <a:pt x="5144" y="17289"/>
                      </a:cubicBezTo>
                      <a:cubicBezTo>
                        <a:pt x="7561" y="15979"/>
                        <a:pt x="9882" y="15241"/>
                        <a:pt x="12002" y="14883"/>
                      </a:cubicBezTo>
                      <a:cubicBezTo>
                        <a:pt x="12049" y="14669"/>
                        <a:pt x="12145" y="14479"/>
                        <a:pt x="12264" y="14419"/>
                      </a:cubicBezTo>
                      <a:lnTo>
                        <a:pt x="12299" y="14479"/>
                      </a:lnTo>
                      <a:lnTo>
                        <a:pt x="12466" y="14372"/>
                      </a:lnTo>
                      <a:lnTo>
                        <a:pt x="12466" y="13967"/>
                      </a:lnTo>
                      <a:cubicBezTo>
                        <a:pt x="12347" y="14014"/>
                        <a:pt x="12276" y="14026"/>
                        <a:pt x="12264" y="14026"/>
                      </a:cubicBezTo>
                      <a:cubicBezTo>
                        <a:pt x="12218" y="14046"/>
                        <a:pt x="11631" y="14218"/>
                        <a:pt x="10924" y="14218"/>
                      </a:cubicBezTo>
                      <a:cubicBezTo>
                        <a:pt x="10351" y="14218"/>
                        <a:pt x="9698" y="14105"/>
                        <a:pt x="9192" y="13705"/>
                      </a:cubicBezTo>
                      <a:cubicBezTo>
                        <a:pt x="8585" y="13229"/>
                        <a:pt x="8299" y="12419"/>
                        <a:pt x="8358" y="11324"/>
                      </a:cubicBezTo>
                      <a:cubicBezTo>
                        <a:pt x="8394" y="10728"/>
                        <a:pt x="8430" y="10145"/>
                        <a:pt x="8477" y="9609"/>
                      </a:cubicBezTo>
                      <a:cubicBezTo>
                        <a:pt x="7894" y="9490"/>
                        <a:pt x="7465" y="8990"/>
                        <a:pt x="7465" y="8395"/>
                      </a:cubicBezTo>
                      <a:cubicBezTo>
                        <a:pt x="7465" y="7704"/>
                        <a:pt x="8037" y="7144"/>
                        <a:pt x="8716" y="7144"/>
                      </a:cubicBezTo>
                      <a:cubicBezTo>
                        <a:pt x="8823" y="6263"/>
                        <a:pt x="8906" y="5609"/>
                        <a:pt x="8966" y="5216"/>
                      </a:cubicBezTo>
                      <a:cubicBezTo>
                        <a:pt x="8418" y="3751"/>
                        <a:pt x="9013" y="3073"/>
                        <a:pt x="9644" y="2799"/>
                      </a:cubicBezTo>
                      <a:cubicBezTo>
                        <a:pt x="9912" y="2668"/>
                        <a:pt x="10207" y="2608"/>
                        <a:pt x="10504" y="2608"/>
                      </a:cubicBezTo>
                      <a:cubicBezTo>
                        <a:pt x="10695" y="2608"/>
                        <a:pt x="10887" y="2633"/>
                        <a:pt x="11073" y="2680"/>
                      </a:cubicBezTo>
                      <a:cubicBezTo>
                        <a:pt x="12264" y="2989"/>
                        <a:pt x="15562" y="3835"/>
                        <a:pt x="16050" y="4358"/>
                      </a:cubicBezTo>
                      <a:cubicBezTo>
                        <a:pt x="16645" y="5013"/>
                        <a:pt x="16324" y="5549"/>
                        <a:pt x="16324" y="5549"/>
                      </a:cubicBezTo>
                      <a:cubicBezTo>
                        <a:pt x="16324" y="5549"/>
                        <a:pt x="17645" y="8645"/>
                        <a:pt x="15657" y="10669"/>
                      </a:cubicBezTo>
                      <a:lnTo>
                        <a:pt x="15657" y="14205"/>
                      </a:lnTo>
                      <a:cubicBezTo>
                        <a:pt x="15693" y="14229"/>
                        <a:pt x="15740" y="14229"/>
                        <a:pt x="15788" y="14241"/>
                      </a:cubicBezTo>
                      <a:lnTo>
                        <a:pt x="15812" y="14205"/>
                      </a:lnTo>
                      <a:cubicBezTo>
                        <a:pt x="15859" y="14241"/>
                        <a:pt x="15895" y="14264"/>
                        <a:pt x="15931" y="14300"/>
                      </a:cubicBezTo>
                      <a:cubicBezTo>
                        <a:pt x="16014" y="14324"/>
                        <a:pt x="16097" y="14372"/>
                        <a:pt x="16157" y="14419"/>
                      </a:cubicBezTo>
                      <a:cubicBezTo>
                        <a:pt x="16240" y="14479"/>
                        <a:pt x="16324" y="14538"/>
                        <a:pt x="16395" y="14610"/>
                      </a:cubicBezTo>
                      <a:cubicBezTo>
                        <a:pt x="19467" y="14764"/>
                        <a:pt x="21789" y="15562"/>
                        <a:pt x="22932" y="16038"/>
                      </a:cubicBezTo>
                      <a:cubicBezTo>
                        <a:pt x="22932" y="16038"/>
                        <a:pt x="23086" y="16086"/>
                        <a:pt x="23384" y="16241"/>
                      </a:cubicBezTo>
                      <a:cubicBezTo>
                        <a:pt x="23598" y="16336"/>
                        <a:pt x="23717" y="16396"/>
                        <a:pt x="23717" y="16396"/>
                      </a:cubicBezTo>
                      <a:cubicBezTo>
                        <a:pt x="23717" y="16396"/>
                        <a:pt x="23729" y="16419"/>
                        <a:pt x="23765" y="16431"/>
                      </a:cubicBezTo>
                      <a:cubicBezTo>
                        <a:pt x="24313" y="16741"/>
                        <a:pt x="25134" y="17265"/>
                        <a:pt x="26194" y="18110"/>
                      </a:cubicBezTo>
                      <a:lnTo>
                        <a:pt x="2619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760;p43"/>
                <p:cNvSpPr/>
                <p:nvPr/>
              </p:nvSpPr>
              <p:spPr>
                <a:xfrm>
                  <a:off x="4455900" y="3996450"/>
                  <a:ext cx="425075" cy="19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03" h="7966" extrusionOk="0">
                      <a:moveTo>
                        <a:pt x="12026" y="1"/>
                      </a:moveTo>
                      <a:cubicBezTo>
                        <a:pt x="9895" y="358"/>
                        <a:pt x="7573" y="1108"/>
                        <a:pt x="5168" y="2418"/>
                      </a:cubicBezTo>
                      <a:cubicBezTo>
                        <a:pt x="3215" y="3418"/>
                        <a:pt x="1525" y="4489"/>
                        <a:pt x="72" y="5549"/>
                      </a:cubicBezTo>
                      <a:cubicBezTo>
                        <a:pt x="48" y="5561"/>
                        <a:pt x="36" y="5573"/>
                        <a:pt x="1" y="5585"/>
                      </a:cubicBezTo>
                      <a:cubicBezTo>
                        <a:pt x="251" y="6942"/>
                        <a:pt x="1441" y="7966"/>
                        <a:pt x="2858" y="7966"/>
                      </a:cubicBezTo>
                      <a:lnTo>
                        <a:pt x="17003" y="7966"/>
                      </a:lnTo>
                      <a:cubicBezTo>
                        <a:pt x="16515" y="5573"/>
                        <a:pt x="15895" y="3370"/>
                        <a:pt x="15074" y="1822"/>
                      </a:cubicBezTo>
                      <a:lnTo>
                        <a:pt x="13824" y="3084"/>
                      </a:lnTo>
                      <a:cubicBezTo>
                        <a:pt x="13764" y="3168"/>
                        <a:pt x="13657" y="3203"/>
                        <a:pt x="13574" y="3203"/>
                      </a:cubicBezTo>
                      <a:lnTo>
                        <a:pt x="13562" y="3203"/>
                      </a:lnTo>
                      <a:cubicBezTo>
                        <a:pt x="13467" y="3203"/>
                        <a:pt x="13383" y="3168"/>
                        <a:pt x="13300" y="3096"/>
                      </a:cubicBezTo>
                      <a:lnTo>
                        <a:pt x="13217" y="3013"/>
                      </a:lnTo>
                      <a:cubicBezTo>
                        <a:pt x="12847" y="2644"/>
                        <a:pt x="12240" y="2001"/>
                        <a:pt x="11978" y="477"/>
                      </a:cubicBezTo>
                      <a:cubicBezTo>
                        <a:pt x="11966" y="358"/>
                        <a:pt x="11978" y="179"/>
                        <a:pt x="1202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761;p43"/>
                <p:cNvSpPr/>
                <p:nvPr/>
              </p:nvSpPr>
              <p:spPr>
                <a:xfrm>
                  <a:off x="4838400" y="3982475"/>
                  <a:ext cx="275350" cy="21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14" h="8514" extrusionOk="0">
                      <a:moveTo>
                        <a:pt x="655" y="0"/>
                      </a:moveTo>
                      <a:lnTo>
                        <a:pt x="655" y="0"/>
                      </a:lnTo>
                      <a:cubicBezTo>
                        <a:pt x="941" y="226"/>
                        <a:pt x="1203" y="583"/>
                        <a:pt x="1369" y="1000"/>
                      </a:cubicBezTo>
                      <a:lnTo>
                        <a:pt x="1381" y="1024"/>
                      </a:lnTo>
                      <a:cubicBezTo>
                        <a:pt x="1560" y="1548"/>
                        <a:pt x="1810" y="2250"/>
                        <a:pt x="1786" y="2929"/>
                      </a:cubicBezTo>
                      <a:cubicBezTo>
                        <a:pt x="1774" y="3096"/>
                        <a:pt x="1679" y="3215"/>
                        <a:pt x="1548" y="3274"/>
                      </a:cubicBezTo>
                      <a:cubicBezTo>
                        <a:pt x="1501" y="3296"/>
                        <a:pt x="1454" y="3306"/>
                        <a:pt x="1409" y="3306"/>
                      </a:cubicBezTo>
                      <a:cubicBezTo>
                        <a:pt x="1326" y="3306"/>
                        <a:pt x="1248" y="3272"/>
                        <a:pt x="1179" y="3203"/>
                      </a:cubicBezTo>
                      <a:lnTo>
                        <a:pt x="0" y="2453"/>
                      </a:lnTo>
                      <a:lnTo>
                        <a:pt x="0" y="2453"/>
                      </a:lnTo>
                      <a:cubicBezTo>
                        <a:pt x="786" y="4001"/>
                        <a:pt x="1405" y="6168"/>
                        <a:pt x="1857" y="8513"/>
                      </a:cubicBezTo>
                      <a:lnTo>
                        <a:pt x="8096" y="8513"/>
                      </a:lnTo>
                      <a:cubicBezTo>
                        <a:pt x="9704" y="8513"/>
                        <a:pt x="11013" y="7203"/>
                        <a:pt x="11013" y="5596"/>
                      </a:cubicBezTo>
                      <a:lnTo>
                        <a:pt x="11013" y="3858"/>
                      </a:lnTo>
                      <a:cubicBezTo>
                        <a:pt x="10978" y="3846"/>
                        <a:pt x="10966" y="3810"/>
                        <a:pt x="10942" y="3798"/>
                      </a:cubicBezTo>
                      <a:cubicBezTo>
                        <a:pt x="9870" y="2965"/>
                        <a:pt x="9049" y="2441"/>
                        <a:pt x="8501" y="2131"/>
                      </a:cubicBezTo>
                      <a:cubicBezTo>
                        <a:pt x="8465" y="2096"/>
                        <a:pt x="8454" y="2096"/>
                        <a:pt x="8454" y="2096"/>
                      </a:cubicBezTo>
                      <a:cubicBezTo>
                        <a:pt x="8454" y="2096"/>
                        <a:pt x="8334" y="2036"/>
                        <a:pt x="8108" y="1941"/>
                      </a:cubicBezTo>
                      <a:cubicBezTo>
                        <a:pt x="7811" y="1786"/>
                        <a:pt x="7668" y="1738"/>
                        <a:pt x="7668" y="1738"/>
                      </a:cubicBezTo>
                      <a:cubicBezTo>
                        <a:pt x="6525" y="1262"/>
                        <a:pt x="4203" y="464"/>
                        <a:pt x="1131" y="310"/>
                      </a:cubicBezTo>
                      <a:cubicBezTo>
                        <a:pt x="1060" y="238"/>
                        <a:pt x="965" y="179"/>
                        <a:pt x="881" y="119"/>
                      </a:cubicBezTo>
                      <a:cubicBezTo>
                        <a:pt x="810" y="72"/>
                        <a:pt x="726" y="36"/>
                        <a:pt x="65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762;p43"/>
                <p:cNvSpPr/>
                <p:nvPr/>
              </p:nvSpPr>
              <p:spPr>
                <a:xfrm>
                  <a:off x="4758925" y="3980675"/>
                  <a:ext cx="121450" cy="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8" h="3716" extrusionOk="0">
                      <a:moveTo>
                        <a:pt x="3584" y="1"/>
                      </a:moveTo>
                      <a:lnTo>
                        <a:pt x="3584" y="286"/>
                      </a:lnTo>
                      <a:cubicBezTo>
                        <a:pt x="3584" y="1156"/>
                        <a:pt x="2870" y="1894"/>
                        <a:pt x="1977" y="1894"/>
                      </a:cubicBezTo>
                      <a:cubicBezTo>
                        <a:pt x="1084" y="1894"/>
                        <a:pt x="369" y="1179"/>
                        <a:pt x="369" y="286"/>
                      </a:cubicBezTo>
                      <a:lnTo>
                        <a:pt x="369" y="144"/>
                      </a:lnTo>
                      <a:lnTo>
                        <a:pt x="203" y="251"/>
                      </a:lnTo>
                      <a:lnTo>
                        <a:pt x="250" y="310"/>
                      </a:lnTo>
                      <a:cubicBezTo>
                        <a:pt x="95" y="405"/>
                        <a:pt x="0" y="906"/>
                        <a:pt x="24" y="1120"/>
                      </a:cubicBezTo>
                      <a:cubicBezTo>
                        <a:pt x="274" y="2584"/>
                        <a:pt x="857" y="3203"/>
                        <a:pt x="1215" y="3573"/>
                      </a:cubicBezTo>
                      <a:lnTo>
                        <a:pt x="1310" y="3656"/>
                      </a:lnTo>
                      <a:cubicBezTo>
                        <a:pt x="1346" y="3703"/>
                        <a:pt x="1405" y="3715"/>
                        <a:pt x="1453" y="3715"/>
                      </a:cubicBezTo>
                      <a:cubicBezTo>
                        <a:pt x="1512" y="3715"/>
                        <a:pt x="1572" y="3692"/>
                        <a:pt x="1607" y="3644"/>
                      </a:cubicBezTo>
                      <a:lnTo>
                        <a:pt x="2977" y="2263"/>
                      </a:lnTo>
                      <a:lnTo>
                        <a:pt x="4441" y="3180"/>
                      </a:lnTo>
                      <a:cubicBezTo>
                        <a:pt x="4498" y="3220"/>
                        <a:pt x="4549" y="3244"/>
                        <a:pt x="4602" y="3244"/>
                      </a:cubicBezTo>
                      <a:cubicBezTo>
                        <a:pt x="4627" y="3244"/>
                        <a:pt x="4653" y="3239"/>
                        <a:pt x="4679" y="3227"/>
                      </a:cubicBezTo>
                      <a:cubicBezTo>
                        <a:pt x="4763" y="3203"/>
                        <a:pt x="4834" y="3120"/>
                        <a:pt x="4834" y="3001"/>
                      </a:cubicBezTo>
                      <a:cubicBezTo>
                        <a:pt x="4858" y="2346"/>
                        <a:pt x="4620" y="1668"/>
                        <a:pt x="4441" y="1156"/>
                      </a:cubicBezTo>
                      <a:lnTo>
                        <a:pt x="4429" y="1132"/>
                      </a:lnTo>
                      <a:cubicBezTo>
                        <a:pt x="4251" y="703"/>
                        <a:pt x="3953" y="310"/>
                        <a:pt x="3655" y="120"/>
                      </a:cubicBezTo>
                      <a:lnTo>
                        <a:pt x="3715" y="24"/>
                      </a:lnTo>
                      <a:cubicBezTo>
                        <a:pt x="3667" y="13"/>
                        <a:pt x="3632" y="1"/>
                        <a:pt x="358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" name="Google Shape;763;p43"/>
                <p:cNvSpPr/>
                <p:nvPr/>
              </p:nvSpPr>
              <p:spPr>
                <a:xfrm>
                  <a:off x="4727950" y="3807150"/>
                  <a:ext cx="55100" cy="5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4" h="2203" extrusionOk="0">
                      <a:moveTo>
                        <a:pt x="1014" y="183"/>
                      </a:moveTo>
                      <a:cubicBezTo>
                        <a:pt x="1243" y="183"/>
                        <a:pt x="1466" y="281"/>
                        <a:pt x="1620" y="465"/>
                      </a:cubicBezTo>
                      <a:lnTo>
                        <a:pt x="1620" y="477"/>
                      </a:lnTo>
                      <a:cubicBezTo>
                        <a:pt x="1275" y="441"/>
                        <a:pt x="941" y="393"/>
                        <a:pt x="596" y="322"/>
                      </a:cubicBezTo>
                      <a:lnTo>
                        <a:pt x="596" y="298"/>
                      </a:lnTo>
                      <a:cubicBezTo>
                        <a:pt x="728" y="221"/>
                        <a:pt x="872" y="183"/>
                        <a:pt x="1014" y="183"/>
                      </a:cubicBezTo>
                      <a:close/>
                      <a:moveTo>
                        <a:pt x="1013" y="655"/>
                      </a:moveTo>
                      <a:cubicBezTo>
                        <a:pt x="1132" y="655"/>
                        <a:pt x="1215" y="810"/>
                        <a:pt x="1215" y="1000"/>
                      </a:cubicBezTo>
                      <a:cubicBezTo>
                        <a:pt x="1215" y="1191"/>
                        <a:pt x="1120" y="1346"/>
                        <a:pt x="1013" y="1346"/>
                      </a:cubicBezTo>
                      <a:cubicBezTo>
                        <a:pt x="894" y="1346"/>
                        <a:pt x="799" y="1191"/>
                        <a:pt x="799" y="1000"/>
                      </a:cubicBezTo>
                      <a:cubicBezTo>
                        <a:pt x="799" y="822"/>
                        <a:pt x="894" y="655"/>
                        <a:pt x="1013" y="655"/>
                      </a:cubicBezTo>
                      <a:close/>
                      <a:moveTo>
                        <a:pt x="1096" y="0"/>
                      </a:moveTo>
                      <a:cubicBezTo>
                        <a:pt x="489" y="0"/>
                        <a:pt x="1" y="500"/>
                        <a:pt x="1" y="1108"/>
                      </a:cubicBezTo>
                      <a:cubicBezTo>
                        <a:pt x="1" y="1715"/>
                        <a:pt x="489" y="2203"/>
                        <a:pt x="1096" y="2203"/>
                      </a:cubicBezTo>
                      <a:cubicBezTo>
                        <a:pt x="1703" y="2203"/>
                        <a:pt x="2204" y="1715"/>
                        <a:pt x="2204" y="1108"/>
                      </a:cubicBezTo>
                      <a:cubicBezTo>
                        <a:pt x="2204" y="500"/>
                        <a:pt x="1715" y="0"/>
                        <a:pt x="1096" y="0"/>
                      </a:cubicBezTo>
                      <a:close/>
                    </a:path>
                  </a:pathLst>
                </a:custGeom>
                <a:solidFill>
                  <a:srgbClr val="D6AB8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" name="Google Shape;764;p43"/>
                <p:cNvSpPr/>
                <p:nvPr/>
              </p:nvSpPr>
              <p:spPr>
                <a:xfrm>
                  <a:off x="4672900" y="3808325"/>
                  <a:ext cx="28900" cy="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6" h="2192" extrusionOk="0">
                      <a:moveTo>
                        <a:pt x="667" y="632"/>
                      </a:moveTo>
                      <a:cubicBezTo>
                        <a:pt x="786" y="632"/>
                        <a:pt x="881" y="775"/>
                        <a:pt x="881" y="965"/>
                      </a:cubicBezTo>
                      <a:cubicBezTo>
                        <a:pt x="881" y="1144"/>
                        <a:pt x="786" y="1311"/>
                        <a:pt x="667" y="1311"/>
                      </a:cubicBezTo>
                      <a:cubicBezTo>
                        <a:pt x="548" y="1311"/>
                        <a:pt x="465" y="1168"/>
                        <a:pt x="465" y="965"/>
                      </a:cubicBezTo>
                      <a:cubicBezTo>
                        <a:pt x="465" y="775"/>
                        <a:pt x="548" y="632"/>
                        <a:pt x="667" y="632"/>
                      </a:cubicBezTo>
                      <a:close/>
                      <a:moveTo>
                        <a:pt x="203" y="1"/>
                      </a:moveTo>
                      <a:cubicBezTo>
                        <a:pt x="131" y="632"/>
                        <a:pt x="60" y="1370"/>
                        <a:pt x="0" y="2192"/>
                      </a:cubicBezTo>
                      <a:lnTo>
                        <a:pt x="72" y="2192"/>
                      </a:lnTo>
                      <a:cubicBezTo>
                        <a:pt x="667" y="2156"/>
                        <a:pt x="1155" y="1668"/>
                        <a:pt x="1155" y="1073"/>
                      </a:cubicBezTo>
                      <a:cubicBezTo>
                        <a:pt x="1155" y="787"/>
                        <a:pt x="1060" y="537"/>
                        <a:pt x="881" y="346"/>
                      </a:cubicBezTo>
                      <a:cubicBezTo>
                        <a:pt x="643" y="394"/>
                        <a:pt x="393" y="418"/>
                        <a:pt x="167" y="453"/>
                      </a:cubicBezTo>
                      <a:lnTo>
                        <a:pt x="167" y="430"/>
                      </a:lnTo>
                      <a:cubicBezTo>
                        <a:pt x="298" y="287"/>
                        <a:pt x="476" y="180"/>
                        <a:pt x="667" y="168"/>
                      </a:cubicBezTo>
                      <a:cubicBezTo>
                        <a:pt x="536" y="72"/>
                        <a:pt x="369" y="13"/>
                        <a:pt x="203" y="1"/>
                      </a:cubicBezTo>
                      <a:close/>
                    </a:path>
                  </a:pathLst>
                </a:custGeom>
                <a:solidFill>
                  <a:srgbClr val="D6AB8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" name="Google Shape;765;p43"/>
                <p:cNvSpPr/>
                <p:nvPr/>
              </p:nvSpPr>
              <p:spPr>
                <a:xfrm>
                  <a:off x="4677950" y="3759525"/>
                  <a:ext cx="1381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6" h="2465" extrusionOk="0">
                      <a:moveTo>
                        <a:pt x="239" y="0"/>
                      </a:moveTo>
                      <a:cubicBezTo>
                        <a:pt x="179" y="393"/>
                        <a:pt x="96" y="1000"/>
                        <a:pt x="1" y="1786"/>
                      </a:cubicBezTo>
                      <a:cubicBezTo>
                        <a:pt x="274" y="1822"/>
                        <a:pt x="513" y="1941"/>
                        <a:pt x="703" y="2120"/>
                      </a:cubicBezTo>
                      <a:cubicBezTo>
                        <a:pt x="798" y="2132"/>
                        <a:pt x="882" y="2167"/>
                        <a:pt x="977" y="2227"/>
                      </a:cubicBezTo>
                      <a:lnTo>
                        <a:pt x="977" y="2239"/>
                      </a:lnTo>
                      <a:cubicBezTo>
                        <a:pt x="929" y="2251"/>
                        <a:pt x="882" y="2251"/>
                        <a:pt x="834" y="2263"/>
                      </a:cubicBezTo>
                      <a:cubicBezTo>
                        <a:pt x="882" y="2322"/>
                        <a:pt x="929" y="2405"/>
                        <a:pt x="953" y="2465"/>
                      </a:cubicBezTo>
                      <a:cubicBezTo>
                        <a:pt x="1048" y="2263"/>
                        <a:pt x="1239" y="2132"/>
                        <a:pt x="1465" y="2132"/>
                      </a:cubicBezTo>
                      <a:cubicBezTo>
                        <a:pt x="1691" y="2132"/>
                        <a:pt x="1882" y="2263"/>
                        <a:pt x="1965" y="2465"/>
                      </a:cubicBezTo>
                      <a:cubicBezTo>
                        <a:pt x="2179" y="2060"/>
                        <a:pt x="2596" y="1774"/>
                        <a:pt x="3084" y="1774"/>
                      </a:cubicBezTo>
                      <a:cubicBezTo>
                        <a:pt x="3513" y="1774"/>
                        <a:pt x="3894" y="2001"/>
                        <a:pt x="4132" y="2322"/>
                      </a:cubicBezTo>
                      <a:lnTo>
                        <a:pt x="5478" y="2322"/>
                      </a:lnTo>
                      <a:lnTo>
                        <a:pt x="5525" y="179"/>
                      </a:lnTo>
                      <a:lnTo>
                        <a:pt x="239" y="0"/>
                      </a:lnTo>
                      <a:close/>
                    </a:path>
                  </a:pathLst>
                </a:custGeom>
                <a:solidFill>
                  <a:srgbClr val="D6AB8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" name="Google Shape;766;p43"/>
                <p:cNvSpPr/>
                <p:nvPr/>
              </p:nvSpPr>
              <p:spPr>
                <a:xfrm>
                  <a:off x="4670800" y="3816075"/>
                  <a:ext cx="144100" cy="8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4" h="3299" extrusionOk="0">
                      <a:moveTo>
                        <a:pt x="1763" y="1"/>
                      </a:moveTo>
                      <a:cubicBezTo>
                        <a:pt x="1537" y="1"/>
                        <a:pt x="1346" y="179"/>
                        <a:pt x="1346" y="417"/>
                      </a:cubicBezTo>
                      <a:cubicBezTo>
                        <a:pt x="1370" y="524"/>
                        <a:pt x="1394" y="643"/>
                        <a:pt x="1394" y="751"/>
                      </a:cubicBezTo>
                      <a:cubicBezTo>
                        <a:pt x="1394" y="882"/>
                        <a:pt x="1370" y="1001"/>
                        <a:pt x="1334" y="1120"/>
                      </a:cubicBezTo>
                      <a:lnTo>
                        <a:pt x="1418" y="941"/>
                      </a:lnTo>
                      <a:lnTo>
                        <a:pt x="1549" y="1013"/>
                      </a:lnTo>
                      <a:cubicBezTo>
                        <a:pt x="1549" y="1013"/>
                        <a:pt x="1453" y="1227"/>
                        <a:pt x="1192" y="1822"/>
                      </a:cubicBezTo>
                      <a:cubicBezTo>
                        <a:pt x="1156" y="1941"/>
                        <a:pt x="1108" y="2084"/>
                        <a:pt x="1180" y="2156"/>
                      </a:cubicBezTo>
                      <a:cubicBezTo>
                        <a:pt x="1223" y="2199"/>
                        <a:pt x="1299" y="2215"/>
                        <a:pt x="1386" y="2215"/>
                      </a:cubicBezTo>
                      <a:cubicBezTo>
                        <a:pt x="1515" y="2215"/>
                        <a:pt x="1668" y="2179"/>
                        <a:pt x="1775" y="2144"/>
                      </a:cubicBezTo>
                      <a:lnTo>
                        <a:pt x="1823" y="2275"/>
                      </a:lnTo>
                      <a:cubicBezTo>
                        <a:pt x="1787" y="2298"/>
                        <a:pt x="1584" y="2370"/>
                        <a:pt x="1370" y="2370"/>
                      </a:cubicBezTo>
                      <a:cubicBezTo>
                        <a:pt x="1251" y="2370"/>
                        <a:pt x="1132" y="2334"/>
                        <a:pt x="1061" y="2263"/>
                      </a:cubicBezTo>
                      <a:cubicBezTo>
                        <a:pt x="953" y="2156"/>
                        <a:pt x="953" y="2001"/>
                        <a:pt x="1049" y="1775"/>
                      </a:cubicBezTo>
                      <a:cubicBezTo>
                        <a:pt x="1108" y="1608"/>
                        <a:pt x="1168" y="1477"/>
                        <a:pt x="1215" y="1370"/>
                      </a:cubicBezTo>
                      <a:lnTo>
                        <a:pt x="1215" y="1370"/>
                      </a:lnTo>
                      <a:cubicBezTo>
                        <a:pt x="1001" y="1739"/>
                        <a:pt x="584" y="2001"/>
                        <a:pt x="120" y="2001"/>
                      </a:cubicBezTo>
                      <a:lnTo>
                        <a:pt x="37" y="2001"/>
                      </a:lnTo>
                      <a:cubicBezTo>
                        <a:pt x="25" y="2144"/>
                        <a:pt x="1" y="2298"/>
                        <a:pt x="1" y="2453"/>
                      </a:cubicBezTo>
                      <a:cubicBezTo>
                        <a:pt x="140" y="2335"/>
                        <a:pt x="303" y="2291"/>
                        <a:pt x="466" y="2291"/>
                      </a:cubicBezTo>
                      <a:cubicBezTo>
                        <a:pt x="946" y="2291"/>
                        <a:pt x="1442" y="2667"/>
                        <a:pt x="1442" y="2667"/>
                      </a:cubicBezTo>
                      <a:cubicBezTo>
                        <a:pt x="1442" y="2667"/>
                        <a:pt x="2016" y="2327"/>
                        <a:pt x="2494" y="2327"/>
                      </a:cubicBezTo>
                      <a:cubicBezTo>
                        <a:pt x="2748" y="2327"/>
                        <a:pt x="2974" y="2422"/>
                        <a:pt x="3073" y="2715"/>
                      </a:cubicBezTo>
                      <a:cubicBezTo>
                        <a:pt x="3235" y="3195"/>
                        <a:pt x="3539" y="3299"/>
                        <a:pt x="3772" y="3299"/>
                      </a:cubicBezTo>
                      <a:cubicBezTo>
                        <a:pt x="3949" y="3299"/>
                        <a:pt x="4085" y="3239"/>
                        <a:pt x="4085" y="3239"/>
                      </a:cubicBezTo>
                      <a:cubicBezTo>
                        <a:pt x="5513" y="2846"/>
                        <a:pt x="5752" y="1132"/>
                        <a:pt x="5752" y="1132"/>
                      </a:cubicBezTo>
                      <a:lnTo>
                        <a:pt x="5764" y="203"/>
                      </a:lnTo>
                      <a:lnTo>
                        <a:pt x="4501" y="203"/>
                      </a:lnTo>
                      <a:cubicBezTo>
                        <a:pt x="4573" y="358"/>
                        <a:pt x="4632" y="560"/>
                        <a:pt x="4632" y="751"/>
                      </a:cubicBezTo>
                      <a:cubicBezTo>
                        <a:pt x="4632" y="1429"/>
                        <a:pt x="4073" y="2001"/>
                        <a:pt x="3382" y="2001"/>
                      </a:cubicBezTo>
                      <a:cubicBezTo>
                        <a:pt x="2704" y="2001"/>
                        <a:pt x="2132" y="1429"/>
                        <a:pt x="2132" y="751"/>
                      </a:cubicBezTo>
                      <a:cubicBezTo>
                        <a:pt x="2132" y="632"/>
                        <a:pt x="2144" y="524"/>
                        <a:pt x="2180" y="405"/>
                      </a:cubicBezTo>
                      <a:cubicBezTo>
                        <a:pt x="2180" y="179"/>
                        <a:pt x="1989" y="1"/>
                        <a:pt x="1763" y="1"/>
                      </a:cubicBezTo>
                      <a:close/>
                    </a:path>
                  </a:pathLst>
                </a:custGeom>
                <a:solidFill>
                  <a:srgbClr val="D6AB8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" name="Google Shape;767;p43"/>
                <p:cNvSpPr/>
                <p:nvPr/>
              </p:nvSpPr>
              <p:spPr>
                <a:xfrm>
                  <a:off x="4771425" y="3818500"/>
                  <a:ext cx="100625" cy="20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5" h="8226" extrusionOk="0">
                      <a:moveTo>
                        <a:pt x="3572" y="296"/>
                      </a:moveTo>
                      <a:lnTo>
                        <a:pt x="3584" y="368"/>
                      </a:lnTo>
                      <a:cubicBezTo>
                        <a:pt x="3572" y="368"/>
                        <a:pt x="3322" y="439"/>
                        <a:pt x="3132" y="737"/>
                      </a:cubicBezTo>
                      <a:cubicBezTo>
                        <a:pt x="3191" y="773"/>
                        <a:pt x="3286" y="844"/>
                        <a:pt x="3346" y="975"/>
                      </a:cubicBezTo>
                      <a:cubicBezTo>
                        <a:pt x="3405" y="1142"/>
                        <a:pt x="3382" y="1356"/>
                        <a:pt x="3251" y="1606"/>
                      </a:cubicBezTo>
                      <a:lnTo>
                        <a:pt x="3191" y="1570"/>
                      </a:lnTo>
                      <a:cubicBezTo>
                        <a:pt x="3298" y="1356"/>
                        <a:pt x="3334" y="1154"/>
                        <a:pt x="3274" y="1011"/>
                      </a:cubicBezTo>
                      <a:cubicBezTo>
                        <a:pt x="3227" y="880"/>
                        <a:pt x="3108" y="820"/>
                        <a:pt x="3084" y="796"/>
                      </a:cubicBezTo>
                      <a:lnTo>
                        <a:pt x="3084" y="820"/>
                      </a:lnTo>
                      <a:cubicBezTo>
                        <a:pt x="2977" y="1023"/>
                        <a:pt x="2893" y="1308"/>
                        <a:pt x="2905" y="1725"/>
                      </a:cubicBezTo>
                      <a:lnTo>
                        <a:pt x="2822" y="1725"/>
                      </a:lnTo>
                      <a:cubicBezTo>
                        <a:pt x="2810" y="499"/>
                        <a:pt x="3560" y="296"/>
                        <a:pt x="3572" y="296"/>
                      </a:cubicBezTo>
                      <a:close/>
                      <a:moveTo>
                        <a:pt x="3478" y="1"/>
                      </a:moveTo>
                      <a:cubicBezTo>
                        <a:pt x="3085" y="1"/>
                        <a:pt x="2817" y="288"/>
                        <a:pt x="2655" y="546"/>
                      </a:cubicBezTo>
                      <a:lnTo>
                        <a:pt x="2596" y="642"/>
                      </a:lnTo>
                      <a:cubicBezTo>
                        <a:pt x="2631" y="1547"/>
                        <a:pt x="2596" y="2451"/>
                        <a:pt x="2370" y="3332"/>
                      </a:cubicBezTo>
                      <a:cubicBezTo>
                        <a:pt x="2155" y="4166"/>
                        <a:pt x="1810" y="4904"/>
                        <a:pt x="1084" y="5416"/>
                      </a:cubicBezTo>
                      <a:cubicBezTo>
                        <a:pt x="750" y="5654"/>
                        <a:pt x="393" y="5857"/>
                        <a:pt x="0" y="6035"/>
                      </a:cubicBezTo>
                      <a:lnTo>
                        <a:pt x="0" y="6773"/>
                      </a:lnTo>
                      <a:lnTo>
                        <a:pt x="12" y="6773"/>
                      </a:lnTo>
                      <a:cubicBezTo>
                        <a:pt x="12" y="7571"/>
                        <a:pt x="667" y="8226"/>
                        <a:pt x="1477" y="8226"/>
                      </a:cubicBezTo>
                      <a:cubicBezTo>
                        <a:pt x="2274" y="8226"/>
                        <a:pt x="2929" y="7571"/>
                        <a:pt x="2929" y="6773"/>
                      </a:cubicBezTo>
                      <a:lnTo>
                        <a:pt x="2929" y="2428"/>
                      </a:lnTo>
                      <a:lnTo>
                        <a:pt x="2965" y="2404"/>
                      </a:lnTo>
                      <a:cubicBezTo>
                        <a:pt x="3203" y="2201"/>
                        <a:pt x="3405" y="1963"/>
                        <a:pt x="3548" y="1797"/>
                      </a:cubicBezTo>
                      <a:cubicBezTo>
                        <a:pt x="3798" y="1487"/>
                        <a:pt x="3941" y="1118"/>
                        <a:pt x="3977" y="737"/>
                      </a:cubicBezTo>
                      <a:cubicBezTo>
                        <a:pt x="4025" y="308"/>
                        <a:pt x="3905" y="70"/>
                        <a:pt x="3608" y="11"/>
                      </a:cubicBezTo>
                      <a:cubicBezTo>
                        <a:pt x="3563" y="4"/>
                        <a:pt x="3520" y="1"/>
                        <a:pt x="3478" y="1"/>
                      </a:cubicBezTo>
                      <a:close/>
                    </a:path>
                  </a:pathLst>
                </a:custGeom>
                <a:solidFill>
                  <a:srgbClr val="D6AB8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" name="Google Shape;768;p43"/>
                <p:cNvSpPr/>
                <p:nvPr/>
              </p:nvSpPr>
              <p:spPr>
                <a:xfrm>
                  <a:off x="4643725" y="3690550"/>
                  <a:ext cx="254525" cy="33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1" h="13499" extrusionOk="0">
                      <a:moveTo>
                        <a:pt x="1358" y="4688"/>
                      </a:moveTo>
                      <a:cubicBezTo>
                        <a:pt x="1524" y="4700"/>
                        <a:pt x="1691" y="4760"/>
                        <a:pt x="1822" y="4843"/>
                      </a:cubicBezTo>
                      <a:cubicBezTo>
                        <a:pt x="1632" y="4879"/>
                        <a:pt x="1454" y="4962"/>
                        <a:pt x="1311" y="5116"/>
                      </a:cubicBezTo>
                      <a:lnTo>
                        <a:pt x="1311" y="5116"/>
                      </a:lnTo>
                      <a:cubicBezTo>
                        <a:pt x="1327" y="4969"/>
                        <a:pt x="1342" y="4826"/>
                        <a:pt x="1358" y="4688"/>
                      </a:cubicBezTo>
                      <a:close/>
                      <a:moveTo>
                        <a:pt x="1620" y="2759"/>
                      </a:moveTo>
                      <a:lnTo>
                        <a:pt x="6906" y="2938"/>
                      </a:lnTo>
                      <a:lnTo>
                        <a:pt x="6882" y="5081"/>
                      </a:lnTo>
                      <a:lnTo>
                        <a:pt x="5525" y="5081"/>
                      </a:lnTo>
                      <a:cubicBezTo>
                        <a:pt x="5275" y="4748"/>
                        <a:pt x="4906" y="4533"/>
                        <a:pt x="4465" y="4533"/>
                      </a:cubicBezTo>
                      <a:cubicBezTo>
                        <a:pt x="3989" y="4533"/>
                        <a:pt x="3560" y="4819"/>
                        <a:pt x="3346" y="5224"/>
                      </a:cubicBezTo>
                      <a:cubicBezTo>
                        <a:pt x="3263" y="5022"/>
                        <a:pt x="3072" y="4891"/>
                        <a:pt x="2846" y="4891"/>
                      </a:cubicBezTo>
                      <a:cubicBezTo>
                        <a:pt x="2620" y="4891"/>
                        <a:pt x="2429" y="5022"/>
                        <a:pt x="2334" y="5224"/>
                      </a:cubicBezTo>
                      <a:cubicBezTo>
                        <a:pt x="2310" y="5141"/>
                        <a:pt x="2263" y="5081"/>
                        <a:pt x="2215" y="5022"/>
                      </a:cubicBezTo>
                      <a:cubicBezTo>
                        <a:pt x="2263" y="5010"/>
                        <a:pt x="2310" y="5010"/>
                        <a:pt x="2358" y="4998"/>
                      </a:cubicBezTo>
                      <a:lnTo>
                        <a:pt x="2358" y="4986"/>
                      </a:lnTo>
                      <a:cubicBezTo>
                        <a:pt x="2263" y="4938"/>
                        <a:pt x="2179" y="4891"/>
                        <a:pt x="2084" y="4879"/>
                      </a:cubicBezTo>
                      <a:cubicBezTo>
                        <a:pt x="1894" y="4700"/>
                        <a:pt x="1655" y="4581"/>
                        <a:pt x="1382" y="4545"/>
                      </a:cubicBezTo>
                      <a:cubicBezTo>
                        <a:pt x="1477" y="3771"/>
                        <a:pt x="1560" y="3164"/>
                        <a:pt x="1620" y="2759"/>
                      </a:cubicBezTo>
                      <a:close/>
                      <a:moveTo>
                        <a:pt x="1215" y="4688"/>
                      </a:moveTo>
                      <a:lnTo>
                        <a:pt x="1215" y="4688"/>
                      </a:lnTo>
                      <a:cubicBezTo>
                        <a:pt x="1132" y="5307"/>
                        <a:pt x="1060" y="6034"/>
                        <a:pt x="1001" y="6855"/>
                      </a:cubicBezTo>
                      <a:cubicBezTo>
                        <a:pt x="512" y="6748"/>
                        <a:pt x="119" y="6307"/>
                        <a:pt x="119" y="5784"/>
                      </a:cubicBezTo>
                      <a:cubicBezTo>
                        <a:pt x="119" y="5188"/>
                        <a:pt x="596" y="4700"/>
                        <a:pt x="1215" y="4688"/>
                      </a:cubicBezTo>
                      <a:close/>
                      <a:moveTo>
                        <a:pt x="2024" y="5022"/>
                      </a:moveTo>
                      <a:cubicBezTo>
                        <a:pt x="2203" y="5212"/>
                        <a:pt x="2310" y="5474"/>
                        <a:pt x="2310" y="5748"/>
                      </a:cubicBezTo>
                      <a:cubicBezTo>
                        <a:pt x="2310" y="6367"/>
                        <a:pt x="1822" y="6855"/>
                        <a:pt x="1203" y="6855"/>
                      </a:cubicBezTo>
                      <a:lnTo>
                        <a:pt x="1132" y="6855"/>
                      </a:lnTo>
                      <a:cubicBezTo>
                        <a:pt x="1196" y="6234"/>
                        <a:pt x="1254" y="5649"/>
                        <a:pt x="1310" y="5123"/>
                      </a:cubicBezTo>
                      <a:lnTo>
                        <a:pt x="1310" y="5123"/>
                      </a:lnTo>
                      <a:lnTo>
                        <a:pt x="1310" y="5129"/>
                      </a:lnTo>
                      <a:cubicBezTo>
                        <a:pt x="1548" y="5093"/>
                        <a:pt x="1786" y="5069"/>
                        <a:pt x="2024" y="5022"/>
                      </a:cubicBezTo>
                      <a:close/>
                      <a:moveTo>
                        <a:pt x="4465" y="4688"/>
                      </a:moveTo>
                      <a:cubicBezTo>
                        <a:pt x="5072" y="4688"/>
                        <a:pt x="5573" y="5176"/>
                        <a:pt x="5573" y="5784"/>
                      </a:cubicBezTo>
                      <a:cubicBezTo>
                        <a:pt x="5573" y="6391"/>
                        <a:pt x="5084" y="6879"/>
                        <a:pt x="4465" y="6879"/>
                      </a:cubicBezTo>
                      <a:cubicBezTo>
                        <a:pt x="3858" y="6879"/>
                        <a:pt x="3370" y="6391"/>
                        <a:pt x="3370" y="5784"/>
                      </a:cubicBezTo>
                      <a:cubicBezTo>
                        <a:pt x="3370" y="5176"/>
                        <a:pt x="3858" y="4688"/>
                        <a:pt x="4465" y="4688"/>
                      </a:cubicBezTo>
                      <a:close/>
                      <a:moveTo>
                        <a:pt x="2858" y="5022"/>
                      </a:moveTo>
                      <a:cubicBezTo>
                        <a:pt x="3084" y="5022"/>
                        <a:pt x="3275" y="5200"/>
                        <a:pt x="3275" y="5426"/>
                      </a:cubicBezTo>
                      <a:cubicBezTo>
                        <a:pt x="3251" y="5533"/>
                        <a:pt x="3239" y="5653"/>
                        <a:pt x="3239" y="5772"/>
                      </a:cubicBezTo>
                      <a:cubicBezTo>
                        <a:pt x="3239" y="6450"/>
                        <a:pt x="3799" y="7022"/>
                        <a:pt x="4489" y="7022"/>
                      </a:cubicBezTo>
                      <a:cubicBezTo>
                        <a:pt x="5168" y="7022"/>
                        <a:pt x="5739" y="6450"/>
                        <a:pt x="5739" y="5772"/>
                      </a:cubicBezTo>
                      <a:cubicBezTo>
                        <a:pt x="5739" y="5581"/>
                        <a:pt x="5692" y="5379"/>
                        <a:pt x="5596" y="5224"/>
                      </a:cubicBezTo>
                      <a:lnTo>
                        <a:pt x="6870" y="5224"/>
                      </a:lnTo>
                      <a:lnTo>
                        <a:pt x="6847" y="6153"/>
                      </a:lnTo>
                      <a:cubicBezTo>
                        <a:pt x="6847" y="6153"/>
                        <a:pt x="6608" y="7867"/>
                        <a:pt x="5180" y="8260"/>
                      </a:cubicBezTo>
                      <a:cubicBezTo>
                        <a:pt x="5180" y="8260"/>
                        <a:pt x="5048" y="8316"/>
                        <a:pt x="4874" y="8316"/>
                      </a:cubicBezTo>
                      <a:cubicBezTo>
                        <a:pt x="4641" y="8316"/>
                        <a:pt x="4332" y="8214"/>
                        <a:pt x="4168" y="7736"/>
                      </a:cubicBezTo>
                      <a:cubicBezTo>
                        <a:pt x="4073" y="7443"/>
                        <a:pt x="3848" y="7348"/>
                        <a:pt x="3595" y="7348"/>
                      </a:cubicBezTo>
                      <a:cubicBezTo>
                        <a:pt x="3116" y="7348"/>
                        <a:pt x="2536" y="7688"/>
                        <a:pt x="2536" y="7688"/>
                      </a:cubicBezTo>
                      <a:cubicBezTo>
                        <a:pt x="2536" y="7688"/>
                        <a:pt x="2047" y="7317"/>
                        <a:pt x="1580" y="7317"/>
                      </a:cubicBezTo>
                      <a:cubicBezTo>
                        <a:pt x="1417" y="7317"/>
                        <a:pt x="1256" y="7362"/>
                        <a:pt x="1120" y="7486"/>
                      </a:cubicBezTo>
                      <a:cubicBezTo>
                        <a:pt x="1132" y="7319"/>
                        <a:pt x="1155" y="7165"/>
                        <a:pt x="1155" y="7022"/>
                      </a:cubicBezTo>
                      <a:lnTo>
                        <a:pt x="1227" y="7022"/>
                      </a:lnTo>
                      <a:cubicBezTo>
                        <a:pt x="1679" y="7022"/>
                        <a:pt x="2084" y="6772"/>
                        <a:pt x="2310" y="6391"/>
                      </a:cubicBezTo>
                      <a:lnTo>
                        <a:pt x="2310" y="6391"/>
                      </a:lnTo>
                      <a:cubicBezTo>
                        <a:pt x="2263" y="6498"/>
                        <a:pt x="2203" y="6629"/>
                        <a:pt x="2144" y="6796"/>
                      </a:cubicBezTo>
                      <a:cubicBezTo>
                        <a:pt x="2060" y="7022"/>
                        <a:pt x="2060" y="7188"/>
                        <a:pt x="2155" y="7284"/>
                      </a:cubicBezTo>
                      <a:cubicBezTo>
                        <a:pt x="2239" y="7367"/>
                        <a:pt x="2358" y="7391"/>
                        <a:pt x="2477" y="7391"/>
                      </a:cubicBezTo>
                      <a:cubicBezTo>
                        <a:pt x="2667" y="7391"/>
                        <a:pt x="2870" y="7319"/>
                        <a:pt x="2917" y="7307"/>
                      </a:cubicBezTo>
                      <a:lnTo>
                        <a:pt x="2870" y="7165"/>
                      </a:lnTo>
                      <a:cubicBezTo>
                        <a:pt x="2759" y="7202"/>
                        <a:pt x="2598" y="7238"/>
                        <a:pt x="2466" y="7238"/>
                      </a:cubicBezTo>
                      <a:cubicBezTo>
                        <a:pt x="2385" y="7238"/>
                        <a:pt x="2315" y="7225"/>
                        <a:pt x="2275" y="7188"/>
                      </a:cubicBezTo>
                      <a:cubicBezTo>
                        <a:pt x="2203" y="7105"/>
                        <a:pt x="2251" y="6962"/>
                        <a:pt x="2298" y="6843"/>
                      </a:cubicBezTo>
                      <a:cubicBezTo>
                        <a:pt x="2536" y="6236"/>
                        <a:pt x="2656" y="6034"/>
                        <a:pt x="2656" y="6034"/>
                      </a:cubicBezTo>
                      <a:lnTo>
                        <a:pt x="2513" y="5962"/>
                      </a:lnTo>
                      <a:lnTo>
                        <a:pt x="2429" y="6141"/>
                      </a:lnTo>
                      <a:cubicBezTo>
                        <a:pt x="2453" y="6022"/>
                        <a:pt x="2489" y="5903"/>
                        <a:pt x="2489" y="5772"/>
                      </a:cubicBezTo>
                      <a:cubicBezTo>
                        <a:pt x="2489" y="5653"/>
                        <a:pt x="2477" y="5545"/>
                        <a:pt x="2441" y="5438"/>
                      </a:cubicBezTo>
                      <a:cubicBezTo>
                        <a:pt x="2441" y="5224"/>
                        <a:pt x="2644" y="5022"/>
                        <a:pt x="2858" y="5022"/>
                      </a:cubicBezTo>
                      <a:close/>
                      <a:moveTo>
                        <a:pt x="3632" y="8141"/>
                      </a:moveTo>
                      <a:cubicBezTo>
                        <a:pt x="3640" y="8141"/>
                        <a:pt x="3357" y="8707"/>
                        <a:pt x="2913" y="8707"/>
                      </a:cubicBezTo>
                      <a:cubicBezTo>
                        <a:pt x="2691" y="8707"/>
                        <a:pt x="2429" y="8566"/>
                        <a:pt x="2144" y="8141"/>
                      </a:cubicBezTo>
                      <a:close/>
                      <a:moveTo>
                        <a:pt x="8599" y="5131"/>
                      </a:moveTo>
                      <a:cubicBezTo>
                        <a:pt x="8640" y="5131"/>
                        <a:pt x="8683" y="5134"/>
                        <a:pt x="8728" y="5141"/>
                      </a:cubicBezTo>
                      <a:cubicBezTo>
                        <a:pt x="9013" y="5188"/>
                        <a:pt x="9144" y="5438"/>
                        <a:pt x="9097" y="5879"/>
                      </a:cubicBezTo>
                      <a:cubicBezTo>
                        <a:pt x="9049" y="6248"/>
                        <a:pt x="8906" y="6617"/>
                        <a:pt x="8668" y="6926"/>
                      </a:cubicBezTo>
                      <a:cubicBezTo>
                        <a:pt x="8525" y="7093"/>
                        <a:pt x="8335" y="7331"/>
                        <a:pt x="8085" y="7546"/>
                      </a:cubicBezTo>
                      <a:lnTo>
                        <a:pt x="8049" y="7558"/>
                      </a:lnTo>
                      <a:lnTo>
                        <a:pt x="8049" y="11903"/>
                      </a:lnTo>
                      <a:cubicBezTo>
                        <a:pt x="8049" y="12701"/>
                        <a:pt x="7394" y="13356"/>
                        <a:pt x="6596" y="13356"/>
                      </a:cubicBezTo>
                      <a:cubicBezTo>
                        <a:pt x="5787" y="13356"/>
                        <a:pt x="5132" y="12701"/>
                        <a:pt x="5132" y="11903"/>
                      </a:cubicBezTo>
                      <a:lnTo>
                        <a:pt x="5132" y="11189"/>
                      </a:lnTo>
                      <a:cubicBezTo>
                        <a:pt x="5501" y="10998"/>
                        <a:pt x="5870" y="10772"/>
                        <a:pt x="6215" y="10546"/>
                      </a:cubicBezTo>
                      <a:cubicBezTo>
                        <a:pt x="6942" y="10046"/>
                        <a:pt x="7287" y="9296"/>
                        <a:pt x="7489" y="8462"/>
                      </a:cubicBezTo>
                      <a:cubicBezTo>
                        <a:pt x="7716" y="7581"/>
                        <a:pt x="7739" y="6665"/>
                        <a:pt x="7716" y="5772"/>
                      </a:cubicBezTo>
                      <a:lnTo>
                        <a:pt x="7775" y="5676"/>
                      </a:lnTo>
                      <a:cubicBezTo>
                        <a:pt x="7937" y="5428"/>
                        <a:pt x="8197" y="5131"/>
                        <a:pt x="8599" y="5131"/>
                      </a:cubicBezTo>
                      <a:close/>
                      <a:moveTo>
                        <a:pt x="3057" y="0"/>
                      </a:moveTo>
                      <a:cubicBezTo>
                        <a:pt x="2754" y="0"/>
                        <a:pt x="2453" y="62"/>
                        <a:pt x="2179" y="188"/>
                      </a:cubicBezTo>
                      <a:cubicBezTo>
                        <a:pt x="1548" y="485"/>
                        <a:pt x="941" y="1140"/>
                        <a:pt x="1513" y="2616"/>
                      </a:cubicBezTo>
                      <a:cubicBezTo>
                        <a:pt x="1453" y="2997"/>
                        <a:pt x="1358" y="3652"/>
                        <a:pt x="1251" y="4533"/>
                      </a:cubicBezTo>
                      <a:cubicBezTo>
                        <a:pt x="572" y="4533"/>
                        <a:pt x="0" y="5105"/>
                        <a:pt x="0" y="5784"/>
                      </a:cubicBezTo>
                      <a:cubicBezTo>
                        <a:pt x="0" y="6391"/>
                        <a:pt x="441" y="6903"/>
                        <a:pt x="1012" y="7010"/>
                      </a:cubicBezTo>
                      <a:cubicBezTo>
                        <a:pt x="965" y="7546"/>
                        <a:pt x="941" y="8117"/>
                        <a:pt x="893" y="8712"/>
                      </a:cubicBezTo>
                      <a:cubicBezTo>
                        <a:pt x="834" y="9820"/>
                        <a:pt x="1120" y="10617"/>
                        <a:pt x="1727" y="11094"/>
                      </a:cubicBezTo>
                      <a:cubicBezTo>
                        <a:pt x="2236" y="11496"/>
                        <a:pt x="2892" y="11608"/>
                        <a:pt x="3467" y="11608"/>
                      </a:cubicBezTo>
                      <a:cubicBezTo>
                        <a:pt x="4170" y="11608"/>
                        <a:pt x="4753" y="11440"/>
                        <a:pt x="4799" y="11427"/>
                      </a:cubicBezTo>
                      <a:cubicBezTo>
                        <a:pt x="4799" y="11427"/>
                        <a:pt x="4870" y="11415"/>
                        <a:pt x="5001" y="11368"/>
                      </a:cubicBezTo>
                      <a:lnTo>
                        <a:pt x="5001" y="11772"/>
                      </a:lnTo>
                      <a:lnTo>
                        <a:pt x="5001" y="11903"/>
                      </a:lnTo>
                      <a:cubicBezTo>
                        <a:pt x="4977" y="12761"/>
                        <a:pt x="5692" y="13499"/>
                        <a:pt x="6585" y="13499"/>
                      </a:cubicBezTo>
                      <a:cubicBezTo>
                        <a:pt x="7466" y="13499"/>
                        <a:pt x="8192" y="12784"/>
                        <a:pt x="8192" y="11891"/>
                      </a:cubicBezTo>
                      <a:lnTo>
                        <a:pt x="8192" y="11606"/>
                      </a:lnTo>
                      <a:lnTo>
                        <a:pt x="8192" y="8058"/>
                      </a:lnTo>
                      <a:cubicBezTo>
                        <a:pt x="10180" y="6034"/>
                        <a:pt x="8859" y="2938"/>
                        <a:pt x="8859" y="2938"/>
                      </a:cubicBezTo>
                      <a:cubicBezTo>
                        <a:pt x="8859" y="2938"/>
                        <a:pt x="9192" y="2402"/>
                        <a:pt x="8597" y="1747"/>
                      </a:cubicBezTo>
                      <a:cubicBezTo>
                        <a:pt x="8097" y="1235"/>
                        <a:pt x="4799" y="366"/>
                        <a:pt x="3608" y="69"/>
                      </a:cubicBezTo>
                      <a:cubicBezTo>
                        <a:pt x="3427" y="23"/>
                        <a:pt x="3242" y="0"/>
                        <a:pt x="305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" name="Google Shape;769;p43"/>
                <p:cNvSpPr/>
                <p:nvPr/>
              </p:nvSpPr>
              <p:spPr>
                <a:xfrm>
                  <a:off x="4842250" y="3825900"/>
                  <a:ext cx="19375" cy="3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5" h="1430" extrusionOk="0">
                      <a:moveTo>
                        <a:pt x="751" y="0"/>
                      </a:moveTo>
                      <a:cubicBezTo>
                        <a:pt x="739" y="0"/>
                        <a:pt x="1" y="203"/>
                        <a:pt x="25" y="1429"/>
                      </a:cubicBezTo>
                      <a:lnTo>
                        <a:pt x="84" y="1429"/>
                      </a:lnTo>
                      <a:cubicBezTo>
                        <a:pt x="72" y="1012"/>
                        <a:pt x="156" y="727"/>
                        <a:pt x="263" y="524"/>
                      </a:cubicBezTo>
                      <a:lnTo>
                        <a:pt x="263" y="500"/>
                      </a:lnTo>
                      <a:cubicBezTo>
                        <a:pt x="310" y="524"/>
                        <a:pt x="418" y="572"/>
                        <a:pt x="453" y="715"/>
                      </a:cubicBezTo>
                      <a:cubicBezTo>
                        <a:pt x="513" y="858"/>
                        <a:pt x="489" y="1048"/>
                        <a:pt x="370" y="1274"/>
                      </a:cubicBezTo>
                      <a:lnTo>
                        <a:pt x="430" y="1310"/>
                      </a:lnTo>
                      <a:cubicBezTo>
                        <a:pt x="560" y="1072"/>
                        <a:pt x="596" y="846"/>
                        <a:pt x="537" y="679"/>
                      </a:cubicBezTo>
                      <a:cubicBezTo>
                        <a:pt x="477" y="548"/>
                        <a:pt x="370" y="477"/>
                        <a:pt x="310" y="441"/>
                      </a:cubicBezTo>
                      <a:cubicBezTo>
                        <a:pt x="501" y="143"/>
                        <a:pt x="739" y="72"/>
                        <a:pt x="775" y="72"/>
                      </a:cubicBezTo>
                      <a:lnTo>
                        <a:pt x="75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" name="Google Shape;770;p43"/>
                <p:cNvSpPr/>
                <p:nvPr/>
              </p:nvSpPr>
              <p:spPr>
                <a:xfrm>
                  <a:off x="4848500" y="38378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" name="Google Shape;771;p43"/>
                <p:cNvSpPr/>
                <p:nvPr/>
              </p:nvSpPr>
              <p:spPr>
                <a:xfrm>
                  <a:off x="4747900" y="3824100"/>
                  <a:ext cx="10450" cy="1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" h="680" extrusionOk="0">
                      <a:moveTo>
                        <a:pt x="215" y="1"/>
                      </a:moveTo>
                      <a:cubicBezTo>
                        <a:pt x="96" y="1"/>
                        <a:pt x="1" y="144"/>
                        <a:pt x="1" y="334"/>
                      </a:cubicBezTo>
                      <a:cubicBezTo>
                        <a:pt x="1" y="513"/>
                        <a:pt x="96" y="680"/>
                        <a:pt x="215" y="680"/>
                      </a:cubicBezTo>
                      <a:cubicBezTo>
                        <a:pt x="334" y="680"/>
                        <a:pt x="417" y="537"/>
                        <a:pt x="417" y="334"/>
                      </a:cubicBezTo>
                      <a:cubicBezTo>
                        <a:pt x="417" y="144"/>
                        <a:pt x="322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" name="Google Shape;772;p43"/>
                <p:cNvSpPr/>
                <p:nvPr/>
              </p:nvSpPr>
              <p:spPr>
                <a:xfrm>
                  <a:off x="4684500" y="3823525"/>
                  <a:ext cx="10450" cy="1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" h="691" extrusionOk="0">
                      <a:moveTo>
                        <a:pt x="203" y="0"/>
                      </a:moveTo>
                      <a:cubicBezTo>
                        <a:pt x="84" y="0"/>
                        <a:pt x="1" y="155"/>
                        <a:pt x="1" y="345"/>
                      </a:cubicBezTo>
                      <a:cubicBezTo>
                        <a:pt x="1" y="536"/>
                        <a:pt x="84" y="691"/>
                        <a:pt x="203" y="691"/>
                      </a:cubicBezTo>
                      <a:cubicBezTo>
                        <a:pt x="322" y="691"/>
                        <a:pt x="417" y="536"/>
                        <a:pt x="417" y="345"/>
                      </a:cubicBezTo>
                      <a:cubicBezTo>
                        <a:pt x="417" y="167"/>
                        <a:pt x="322" y="0"/>
                        <a:pt x="20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" name="Google Shape;773;p43"/>
                <p:cNvSpPr/>
                <p:nvPr/>
              </p:nvSpPr>
              <p:spPr>
                <a:xfrm>
                  <a:off x="4742250" y="3811725"/>
                  <a:ext cx="25925" cy="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294" extrusionOk="0">
                      <a:moveTo>
                        <a:pt x="422" y="0"/>
                      </a:moveTo>
                      <a:cubicBezTo>
                        <a:pt x="278" y="0"/>
                        <a:pt x="132" y="38"/>
                        <a:pt x="0" y="115"/>
                      </a:cubicBezTo>
                      <a:lnTo>
                        <a:pt x="0" y="139"/>
                      </a:lnTo>
                      <a:cubicBezTo>
                        <a:pt x="346" y="210"/>
                        <a:pt x="691" y="246"/>
                        <a:pt x="1036" y="294"/>
                      </a:cubicBezTo>
                      <a:lnTo>
                        <a:pt x="1036" y="282"/>
                      </a:lnTo>
                      <a:cubicBezTo>
                        <a:pt x="882" y="98"/>
                        <a:pt x="655" y="0"/>
                        <a:pt x="4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" name="Google Shape;774;p43"/>
                <p:cNvSpPr/>
                <p:nvPr/>
              </p:nvSpPr>
              <p:spPr>
                <a:xfrm>
                  <a:off x="4697600" y="3894050"/>
                  <a:ext cx="3722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" h="568" extrusionOk="0">
                      <a:moveTo>
                        <a:pt x="0" y="1"/>
                      </a:moveTo>
                      <a:cubicBezTo>
                        <a:pt x="282" y="426"/>
                        <a:pt x="542" y="567"/>
                        <a:pt x="762" y="567"/>
                      </a:cubicBezTo>
                      <a:cubicBezTo>
                        <a:pt x="1203" y="567"/>
                        <a:pt x="1489" y="1"/>
                        <a:pt x="14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" name="Google Shape;775;p43"/>
                <p:cNvSpPr/>
                <p:nvPr/>
              </p:nvSpPr>
              <p:spPr>
                <a:xfrm>
                  <a:off x="4456951" y="3541775"/>
                  <a:ext cx="655150" cy="8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06" h="3323" extrusionOk="0">
                      <a:moveTo>
                        <a:pt x="19598" y="1287"/>
                      </a:moveTo>
                      <a:cubicBezTo>
                        <a:pt x="19860" y="1287"/>
                        <a:pt x="20086" y="1501"/>
                        <a:pt x="20086" y="1775"/>
                      </a:cubicBezTo>
                      <a:cubicBezTo>
                        <a:pt x="20086" y="2037"/>
                        <a:pt x="19860" y="2263"/>
                        <a:pt x="19598" y="2263"/>
                      </a:cubicBezTo>
                      <a:cubicBezTo>
                        <a:pt x="19324" y="2263"/>
                        <a:pt x="19110" y="2037"/>
                        <a:pt x="19110" y="1775"/>
                      </a:cubicBezTo>
                      <a:cubicBezTo>
                        <a:pt x="19110" y="1501"/>
                        <a:pt x="19324" y="1287"/>
                        <a:pt x="19598" y="1287"/>
                      </a:cubicBezTo>
                      <a:close/>
                      <a:moveTo>
                        <a:pt x="21574" y="1287"/>
                      </a:moveTo>
                      <a:cubicBezTo>
                        <a:pt x="21836" y="1287"/>
                        <a:pt x="22063" y="1501"/>
                        <a:pt x="22063" y="1775"/>
                      </a:cubicBezTo>
                      <a:cubicBezTo>
                        <a:pt x="22063" y="2037"/>
                        <a:pt x="21836" y="2263"/>
                        <a:pt x="21574" y="2263"/>
                      </a:cubicBezTo>
                      <a:cubicBezTo>
                        <a:pt x="21312" y="2263"/>
                        <a:pt x="21086" y="2037"/>
                        <a:pt x="21086" y="1775"/>
                      </a:cubicBezTo>
                      <a:cubicBezTo>
                        <a:pt x="21086" y="1501"/>
                        <a:pt x="21312" y="1287"/>
                        <a:pt x="21574" y="1287"/>
                      </a:cubicBezTo>
                      <a:close/>
                      <a:moveTo>
                        <a:pt x="23539" y="1287"/>
                      </a:moveTo>
                      <a:cubicBezTo>
                        <a:pt x="23813" y="1287"/>
                        <a:pt x="24027" y="1501"/>
                        <a:pt x="24027" y="1775"/>
                      </a:cubicBezTo>
                      <a:cubicBezTo>
                        <a:pt x="24027" y="2037"/>
                        <a:pt x="23813" y="2263"/>
                        <a:pt x="23539" y="2263"/>
                      </a:cubicBezTo>
                      <a:cubicBezTo>
                        <a:pt x="23277" y="2263"/>
                        <a:pt x="23051" y="2037"/>
                        <a:pt x="23051" y="1775"/>
                      </a:cubicBezTo>
                      <a:cubicBezTo>
                        <a:pt x="23051" y="1501"/>
                        <a:pt x="23277" y="1287"/>
                        <a:pt x="23539" y="1287"/>
                      </a:cubicBezTo>
                      <a:close/>
                      <a:moveTo>
                        <a:pt x="2834" y="1"/>
                      </a:moveTo>
                      <a:cubicBezTo>
                        <a:pt x="1262" y="1"/>
                        <a:pt x="0" y="1287"/>
                        <a:pt x="0" y="2846"/>
                      </a:cubicBezTo>
                      <a:lnTo>
                        <a:pt x="0" y="3323"/>
                      </a:lnTo>
                      <a:lnTo>
                        <a:pt x="26206" y="3323"/>
                      </a:lnTo>
                      <a:lnTo>
                        <a:pt x="26206" y="2846"/>
                      </a:lnTo>
                      <a:cubicBezTo>
                        <a:pt x="26206" y="1263"/>
                        <a:pt x="24920" y="1"/>
                        <a:pt x="2336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" name="Google Shape;776;p43"/>
              <p:cNvGrpSpPr/>
              <p:nvPr/>
            </p:nvGrpSpPr>
            <p:grpSpPr>
              <a:xfrm>
                <a:off x="2654769" y="2999668"/>
                <a:ext cx="617480" cy="345148"/>
                <a:chOff x="2273875" y="3609925"/>
                <a:chExt cx="434600" cy="242925"/>
              </a:xfrm>
            </p:grpSpPr>
            <p:sp>
              <p:nvSpPr>
                <p:cNvPr id="777" name="Google Shape;777;p43"/>
                <p:cNvSpPr/>
                <p:nvPr/>
              </p:nvSpPr>
              <p:spPr>
                <a:xfrm>
                  <a:off x="2273875" y="3609925"/>
                  <a:ext cx="434600" cy="24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4" h="9717" extrusionOk="0">
                      <a:moveTo>
                        <a:pt x="1013" y="1"/>
                      </a:moveTo>
                      <a:cubicBezTo>
                        <a:pt x="453" y="1"/>
                        <a:pt x="1" y="465"/>
                        <a:pt x="1" y="1013"/>
                      </a:cubicBezTo>
                      <a:lnTo>
                        <a:pt x="1" y="6287"/>
                      </a:lnTo>
                      <a:cubicBezTo>
                        <a:pt x="1" y="6847"/>
                        <a:pt x="465" y="7299"/>
                        <a:pt x="1013" y="7299"/>
                      </a:cubicBezTo>
                      <a:lnTo>
                        <a:pt x="2144" y="7299"/>
                      </a:lnTo>
                      <a:lnTo>
                        <a:pt x="2144" y="9716"/>
                      </a:lnTo>
                      <a:lnTo>
                        <a:pt x="4740" y="7299"/>
                      </a:lnTo>
                      <a:lnTo>
                        <a:pt x="16372" y="7299"/>
                      </a:lnTo>
                      <a:cubicBezTo>
                        <a:pt x="16943" y="7299"/>
                        <a:pt x="17384" y="6835"/>
                        <a:pt x="17384" y="6287"/>
                      </a:cubicBezTo>
                      <a:lnTo>
                        <a:pt x="17384" y="1013"/>
                      </a:lnTo>
                      <a:cubicBezTo>
                        <a:pt x="17384" y="465"/>
                        <a:pt x="16932" y="1"/>
                        <a:pt x="163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" name="Google Shape;778;p43"/>
                <p:cNvSpPr/>
                <p:nvPr/>
              </p:nvSpPr>
              <p:spPr>
                <a:xfrm>
                  <a:off x="2417650" y="3697725"/>
                  <a:ext cx="17000" cy="1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692" extrusionOk="0">
                      <a:moveTo>
                        <a:pt x="346" y="1"/>
                      </a:moveTo>
                      <a:cubicBezTo>
                        <a:pt x="143" y="1"/>
                        <a:pt x="1" y="168"/>
                        <a:pt x="1" y="346"/>
                      </a:cubicBezTo>
                      <a:cubicBezTo>
                        <a:pt x="1" y="537"/>
                        <a:pt x="167" y="691"/>
                        <a:pt x="346" y="691"/>
                      </a:cubicBezTo>
                      <a:cubicBezTo>
                        <a:pt x="536" y="691"/>
                        <a:pt x="679" y="525"/>
                        <a:pt x="679" y="346"/>
                      </a:cubicBezTo>
                      <a:cubicBezTo>
                        <a:pt x="679" y="168"/>
                        <a:pt x="536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" name="Google Shape;779;p43"/>
                <p:cNvSpPr/>
                <p:nvPr/>
              </p:nvSpPr>
              <p:spPr>
                <a:xfrm>
                  <a:off x="2482250" y="3697725"/>
                  <a:ext cx="17275" cy="1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692" extrusionOk="0">
                      <a:moveTo>
                        <a:pt x="345" y="1"/>
                      </a:moveTo>
                      <a:cubicBezTo>
                        <a:pt x="155" y="1"/>
                        <a:pt x="0" y="168"/>
                        <a:pt x="0" y="346"/>
                      </a:cubicBezTo>
                      <a:cubicBezTo>
                        <a:pt x="0" y="537"/>
                        <a:pt x="167" y="691"/>
                        <a:pt x="345" y="691"/>
                      </a:cubicBezTo>
                      <a:cubicBezTo>
                        <a:pt x="536" y="691"/>
                        <a:pt x="691" y="525"/>
                        <a:pt x="691" y="346"/>
                      </a:cubicBezTo>
                      <a:cubicBezTo>
                        <a:pt x="691" y="168"/>
                        <a:pt x="536" y="1"/>
                        <a:pt x="34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" name="Google Shape;780;p43"/>
                <p:cNvSpPr/>
                <p:nvPr/>
              </p:nvSpPr>
              <p:spPr>
                <a:xfrm>
                  <a:off x="2547125" y="3697725"/>
                  <a:ext cx="17000" cy="1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692" extrusionOk="0">
                      <a:moveTo>
                        <a:pt x="346" y="1"/>
                      </a:moveTo>
                      <a:cubicBezTo>
                        <a:pt x="144" y="1"/>
                        <a:pt x="1" y="168"/>
                        <a:pt x="1" y="346"/>
                      </a:cubicBezTo>
                      <a:cubicBezTo>
                        <a:pt x="1" y="537"/>
                        <a:pt x="144" y="691"/>
                        <a:pt x="346" y="691"/>
                      </a:cubicBezTo>
                      <a:cubicBezTo>
                        <a:pt x="537" y="691"/>
                        <a:pt x="679" y="525"/>
                        <a:pt x="679" y="346"/>
                      </a:cubicBezTo>
                      <a:cubicBezTo>
                        <a:pt x="679" y="168"/>
                        <a:pt x="537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1" name="Google Shape;781;p43"/>
            <p:cNvGrpSpPr/>
            <p:nvPr/>
          </p:nvGrpSpPr>
          <p:grpSpPr>
            <a:xfrm>
              <a:off x="212224" y="1377551"/>
              <a:ext cx="2056752" cy="1467976"/>
              <a:chOff x="1875525" y="3437898"/>
              <a:chExt cx="993600" cy="709202"/>
            </a:xfrm>
          </p:grpSpPr>
          <p:sp>
            <p:nvSpPr>
              <p:cNvPr id="782" name="Google Shape;782;p43"/>
              <p:cNvSpPr/>
              <p:nvPr/>
            </p:nvSpPr>
            <p:spPr>
              <a:xfrm>
                <a:off x="2159175" y="3528250"/>
                <a:ext cx="708150" cy="616175"/>
              </a:xfrm>
              <a:custGeom>
                <a:avLst/>
                <a:gdLst/>
                <a:ahLst/>
                <a:cxnLst/>
                <a:rect l="l" t="t" r="r" b="b"/>
                <a:pathLst>
                  <a:path w="28326" h="24647" extrusionOk="0">
                    <a:moveTo>
                      <a:pt x="1" y="0"/>
                    </a:moveTo>
                    <a:lnTo>
                      <a:pt x="1" y="21574"/>
                    </a:lnTo>
                    <a:cubicBezTo>
                      <a:pt x="1" y="22574"/>
                      <a:pt x="477" y="23455"/>
                      <a:pt x="1203" y="24003"/>
                    </a:cubicBezTo>
                    <a:cubicBezTo>
                      <a:pt x="1858" y="23063"/>
                      <a:pt x="2501" y="22158"/>
                      <a:pt x="3061" y="21360"/>
                    </a:cubicBezTo>
                    <a:lnTo>
                      <a:pt x="4883" y="18633"/>
                    </a:lnTo>
                    <a:cubicBezTo>
                      <a:pt x="4835" y="18229"/>
                      <a:pt x="4847" y="16955"/>
                      <a:pt x="6811" y="16538"/>
                    </a:cubicBezTo>
                    <a:lnTo>
                      <a:pt x="6990" y="16490"/>
                    </a:lnTo>
                    <a:lnTo>
                      <a:pt x="6990" y="16478"/>
                    </a:lnTo>
                    <a:lnTo>
                      <a:pt x="7026" y="16478"/>
                    </a:lnTo>
                    <a:cubicBezTo>
                      <a:pt x="7516" y="16376"/>
                      <a:pt x="8134" y="16309"/>
                      <a:pt x="8909" y="16309"/>
                    </a:cubicBezTo>
                    <a:cubicBezTo>
                      <a:pt x="9940" y="16309"/>
                      <a:pt x="11249" y="16428"/>
                      <a:pt x="12907" y="16740"/>
                    </a:cubicBezTo>
                    <a:cubicBezTo>
                      <a:pt x="12907" y="16740"/>
                      <a:pt x="12931" y="16907"/>
                      <a:pt x="12967" y="17193"/>
                    </a:cubicBezTo>
                    <a:lnTo>
                      <a:pt x="13038" y="17205"/>
                    </a:lnTo>
                    <a:lnTo>
                      <a:pt x="13038" y="13597"/>
                    </a:lnTo>
                    <a:cubicBezTo>
                      <a:pt x="10728" y="11692"/>
                      <a:pt x="10740" y="9656"/>
                      <a:pt x="11086" y="8370"/>
                    </a:cubicBezTo>
                    <a:lnTo>
                      <a:pt x="11086" y="8370"/>
                    </a:lnTo>
                    <a:cubicBezTo>
                      <a:pt x="10883" y="8430"/>
                      <a:pt x="10657" y="8466"/>
                      <a:pt x="10431" y="8466"/>
                    </a:cubicBezTo>
                    <a:cubicBezTo>
                      <a:pt x="9074" y="8466"/>
                      <a:pt x="7978" y="7370"/>
                      <a:pt x="7978" y="6013"/>
                    </a:cubicBezTo>
                    <a:cubicBezTo>
                      <a:pt x="7978" y="4656"/>
                      <a:pt x="9074" y="3548"/>
                      <a:pt x="10431" y="3548"/>
                    </a:cubicBezTo>
                    <a:cubicBezTo>
                      <a:pt x="11479" y="3548"/>
                      <a:pt x="12372" y="4203"/>
                      <a:pt x="12729" y="5132"/>
                    </a:cubicBezTo>
                    <a:cubicBezTo>
                      <a:pt x="13904" y="4426"/>
                      <a:pt x="15425" y="3930"/>
                      <a:pt x="16842" y="3930"/>
                    </a:cubicBezTo>
                    <a:cubicBezTo>
                      <a:pt x="17721" y="3930"/>
                      <a:pt x="18560" y="4121"/>
                      <a:pt x="19253" y="4572"/>
                    </a:cubicBezTo>
                    <a:cubicBezTo>
                      <a:pt x="19849" y="4953"/>
                      <a:pt x="20134" y="5429"/>
                      <a:pt x="20182" y="5977"/>
                    </a:cubicBezTo>
                    <a:lnTo>
                      <a:pt x="20182" y="6013"/>
                    </a:lnTo>
                    <a:lnTo>
                      <a:pt x="20182" y="6203"/>
                    </a:lnTo>
                    <a:lnTo>
                      <a:pt x="20206" y="7263"/>
                    </a:lnTo>
                    <a:lnTo>
                      <a:pt x="20206" y="8561"/>
                    </a:lnTo>
                    <a:lnTo>
                      <a:pt x="20075" y="8513"/>
                    </a:lnTo>
                    <a:lnTo>
                      <a:pt x="20075" y="8513"/>
                    </a:lnTo>
                    <a:cubicBezTo>
                      <a:pt x="20170" y="9656"/>
                      <a:pt x="20301" y="11275"/>
                      <a:pt x="20408" y="13216"/>
                    </a:cubicBezTo>
                    <a:cubicBezTo>
                      <a:pt x="20420" y="13466"/>
                      <a:pt x="20420" y="13680"/>
                      <a:pt x="20384" y="13871"/>
                    </a:cubicBezTo>
                    <a:cubicBezTo>
                      <a:pt x="20301" y="14597"/>
                      <a:pt x="19968" y="15133"/>
                      <a:pt x="19432" y="15443"/>
                    </a:cubicBezTo>
                    <a:cubicBezTo>
                      <a:pt x="19003" y="15697"/>
                      <a:pt x="18491" y="15782"/>
                      <a:pt x="18001" y="15782"/>
                    </a:cubicBezTo>
                    <a:cubicBezTo>
                      <a:pt x="17254" y="15782"/>
                      <a:pt x="16560" y="15584"/>
                      <a:pt x="16301" y="15490"/>
                    </a:cubicBezTo>
                    <a:lnTo>
                      <a:pt x="16301" y="15490"/>
                    </a:lnTo>
                    <a:lnTo>
                      <a:pt x="16336" y="17574"/>
                    </a:lnTo>
                    <a:lnTo>
                      <a:pt x="16336" y="17217"/>
                    </a:lnTo>
                    <a:cubicBezTo>
                      <a:pt x="19170" y="17217"/>
                      <a:pt x="21837" y="17990"/>
                      <a:pt x="22849" y="18514"/>
                    </a:cubicBezTo>
                    <a:cubicBezTo>
                      <a:pt x="23147" y="18681"/>
                      <a:pt x="23444" y="19157"/>
                      <a:pt x="23325" y="19479"/>
                    </a:cubicBezTo>
                    <a:lnTo>
                      <a:pt x="23206" y="20253"/>
                    </a:lnTo>
                    <a:lnTo>
                      <a:pt x="23206" y="20265"/>
                    </a:lnTo>
                    <a:lnTo>
                      <a:pt x="24135" y="24646"/>
                    </a:lnTo>
                    <a:lnTo>
                      <a:pt x="25254" y="24646"/>
                    </a:lnTo>
                    <a:cubicBezTo>
                      <a:pt x="26957" y="24646"/>
                      <a:pt x="28326" y="23265"/>
                      <a:pt x="28326" y="21574"/>
                    </a:cubicBezTo>
                    <a:lnTo>
                      <a:pt x="2832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3"/>
              <p:cNvSpPr/>
              <p:nvPr/>
            </p:nvSpPr>
            <p:spPr>
              <a:xfrm>
                <a:off x="2568750" y="3968775"/>
                <a:ext cx="2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3" extrusionOk="0">
                    <a:moveTo>
                      <a:pt x="1" y="0"/>
                    </a:moveTo>
                    <a:lnTo>
                      <a:pt x="66" y="8"/>
                    </a:lnTo>
                    <a:lnTo>
                      <a:pt x="66" y="8"/>
                    </a:lnTo>
                    <a:cubicBezTo>
                      <a:pt x="48" y="4"/>
                      <a:pt x="28" y="0"/>
                      <a:pt x="1" y="0"/>
                    </a:cubicBezTo>
                    <a:close/>
                    <a:moveTo>
                      <a:pt x="66" y="8"/>
                    </a:moveTo>
                    <a:cubicBezTo>
                      <a:pt x="80" y="10"/>
                      <a:pt x="93" y="12"/>
                      <a:pt x="108" y="12"/>
                    </a:cubicBezTo>
                    <a:lnTo>
                      <a:pt x="66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3"/>
              <p:cNvSpPr/>
              <p:nvPr/>
            </p:nvSpPr>
            <p:spPr>
              <a:xfrm>
                <a:off x="2679775" y="3472575"/>
                <a:ext cx="2057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35" extrusionOk="0">
                    <a:moveTo>
                      <a:pt x="418" y="1"/>
                    </a:moveTo>
                    <a:cubicBezTo>
                      <a:pt x="180" y="1"/>
                      <a:pt x="1" y="191"/>
                      <a:pt x="1" y="417"/>
                    </a:cubicBezTo>
                    <a:cubicBezTo>
                      <a:pt x="1" y="656"/>
                      <a:pt x="180" y="834"/>
                      <a:pt x="418" y="834"/>
                    </a:cubicBezTo>
                    <a:cubicBezTo>
                      <a:pt x="644" y="834"/>
                      <a:pt x="823" y="656"/>
                      <a:pt x="823" y="417"/>
                    </a:cubicBezTo>
                    <a:cubicBezTo>
                      <a:pt x="823" y="191"/>
                      <a:pt x="644" y="1"/>
                      <a:pt x="4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3"/>
              <p:cNvSpPr/>
              <p:nvPr/>
            </p:nvSpPr>
            <p:spPr>
              <a:xfrm>
                <a:off x="2461300" y="3714575"/>
                <a:ext cx="206000" cy="36002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14401" extrusionOk="0">
                    <a:moveTo>
                      <a:pt x="5847" y="2191"/>
                    </a:moveTo>
                    <a:lnTo>
                      <a:pt x="5847" y="2215"/>
                    </a:lnTo>
                    <a:cubicBezTo>
                      <a:pt x="5688" y="2410"/>
                      <a:pt x="5458" y="2513"/>
                      <a:pt x="5225" y="2513"/>
                    </a:cubicBezTo>
                    <a:cubicBezTo>
                      <a:pt x="5075" y="2513"/>
                      <a:pt x="4923" y="2470"/>
                      <a:pt x="4787" y="2382"/>
                    </a:cubicBezTo>
                    <a:lnTo>
                      <a:pt x="4787" y="2358"/>
                    </a:lnTo>
                    <a:cubicBezTo>
                      <a:pt x="5132" y="2275"/>
                      <a:pt x="5490" y="2215"/>
                      <a:pt x="5847" y="2191"/>
                    </a:cubicBezTo>
                    <a:close/>
                    <a:moveTo>
                      <a:pt x="7573" y="2560"/>
                    </a:moveTo>
                    <a:cubicBezTo>
                      <a:pt x="7692" y="2560"/>
                      <a:pt x="7776" y="2727"/>
                      <a:pt x="7776" y="2906"/>
                    </a:cubicBezTo>
                    <a:cubicBezTo>
                      <a:pt x="7776" y="3084"/>
                      <a:pt x="7692" y="3239"/>
                      <a:pt x="7573" y="3239"/>
                    </a:cubicBezTo>
                    <a:cubicBezTo>
                      <a:pt x="7454" y="3239"/>
                      <a:pt x="7371" y="3084"/>
                      <a:pt x="7371" y="2906"/>
                    </a:cubicBezTo>
                    <a:cubicBezTo>
                      <a:pt x="7371" y="2727"/>
                      <a:pt x="7454" y="2560"/>
                      <a:pt x="7573" y="2560"/>
                    </a:cubicBezTo>
                    <a:close/>
                    <a:moveTo>
                      <a:pt x="5418" y="2572"/>
                    </a:moveTo>
                    <a:cubicBezTo>
                      <a:pt x="5537" y="2572"/>
                      <a:pt x="5621" y="2727"/>
                      <a:pt x="5621" y="2918"/>
                    </a:cubicBezTo>
                    <a:cubicBezTo>
                      <a:pt x="5621" y="3108"/>
                      <a:pt x="5537" y="3263"/>
                      <a:pt x="5418" y="3263"/>
                    </a:cubicBezTo>
                    <a:cubicBezTo>
                      <a:pt x="5299" y="3263"/>
                      <a:pt x="5204" y="3096"/>
                      <a:pt x="5204" y="2918"/>
                    </a:cubicBezTo>
                    <a:cubicBezTo>
                      <a:pt x="5204" y="2739"/>
                      <a:pt x="5299" y="2572"/>
                      <a:pt x="5418" y="2572"/>
                    </a:cubicBezTo>
                    <a:close/>
                    <a:moveTo>
                      <a:pt x="453" y="2667"/>
                    </a:moveTo>
                    <a:cubicBezTo>
                      <a:pt x="477" y="2667"/>
                      <a:pt x="1251" y="2870"/>
                      <a:pt x="1215" y="4156"/>
                    </a:cubicBezTo>
                    <a:lnTo>
                      <a:pt x="1144" y="4156"/>
                    </a:lnTo>
                    <a:cubicBezTo>
                      <a:pt x="1156" y="3727"/>
                      <a:pt x="1072" y="3429"/>
                      <a:pt x="953" y="3215"/>
                    </a:cubicBezTo>
                    <a:lnTo>
                      <a:pt x="953" y="3203"/>
                    </a:lnTo>
                    <a:cubicBezTo>
                      <a:pt x="906" y="3215"/>
                      <a:pt x="799" y="3287"/>
                      <a:pt x="739" y="3429"/>
                    </a:cubicBezTo>
                    <a:cubicBezTo>
                      <a:pt x="679" y="3572"/>
                      <a:pt x="715" y="3763"/>
                      <a:pt x="846" y="4001"/>
                    </a:cubicBezTo>
                    <a:lnTo>
                      <a:pt x="787" y="4025"/>
                    </a:lnTo>
                    <a:cubicBezTo>
                      <a:pt x="656" y="3763"/>
                      <a:pt x="620" y="3537"/>
                      <a:pt x="679" y="3382"/>
                    </a:cubicBezTo>
                    <a:cubicBezTo>
                      <a:pt x="739" y="3227"/>
                      <a:pt x="846" y="3156"/>
                      <a:pt x="918" y="3132"/>
                    </a:cubicBezTo>
                    <a:cubicBezTo>
                      <a:pt x="727" y="2810"/>
                      <a:pt x="453" y="2739"/>
                      <a:pt x="441" y="2739"/>
                    </a:cubicBezTo>
                    <a:lnTo>
                      <a:pt x="453" y="2667"/>
                    </a:lnTo>
                    <a:close/>
                    <a:moveTo>
                      <a:pt x="6847" y="3799"/>
                    </a:moveTo>
                    <a:cubicBezTo>
                      <a:pt x="7097" y="4156"/>
                      <a:pt x="7168" y="4394"/>
                      <a:pt x="7073" y="4561"/>
                    </a:cubicBezTo>
                    <a:cubicBezTo>
                      <a:pt x="6978" y="4692"/>
                      <a:pt x="6811" y="4715"/>
                      <a:pt x="6692" y="4715"/>
                    </a:cubicBezTo>
                    <a:cubicBezTo>
                      <a:pt x="6633" y="4715"/>
                      <a:pt x="6585" y="4715"/>
                      <a:pt x="6585" y="4703"/>
                    </a:cubicBezTo>
                    <a:lnTo>
                      <a:pt x="6621" y="4561"/>
                    </a:lnTo>
                    <a:cubicBezTo>
                      <a:pt x="6636" y="4564"/>
                      <a:pt x="6662" y="4566"/>
                      <a:pt x="6692" y="4566"/>
                    </a:cubicBezTo>
                    <a:cubicBezTo>
                      <a:pt x="6777" y="4566"/>
                      <a:pt x="6901" y="4548"/>
                      <a:pt x="6954" y="4477"/>
                    </a:cubicBezTo>
                    <a:cubicBezTo>
                      <a:pt x="6978" y="4418"/>
                      <a:pt x="7014" y="4275"/>
                      <a:pt x="6728" y="3882"/>
                    </a:cubicBezTo>
                    <a:lnTo>
                      <a:pt x="6847" y="3799"/>
                    </a:lnTo>
                    <a:close/>
                    <a:moveTo>
                      <a:pt x="4716" y="4930"/>
                    </a:moveTo>
                    <a:lnTo>
                      <a:pt x="4823" y="5001"/>
                    </a:lnTo>
                    <a:cubicBezTo>
                      <a:pt x="5490" y="5334"/>
                      <a:pt x="6275" y="5454"/>
                      <a:pt x="6287" y="5454"/>
                    </a:cubicBezTo>
                    <a:lnTo>
                      <a:pt x="6442" y="5465"/>
                    </a:lnTo>
                    <a:lnTo>
                      <a:pt x="6335" y="5573"/>
                    </a:lnTo>
                    <a:cubicBezTo>
                      <a:pt x="5978" y="5942"/>
                      <a:pt x="5668" y="6120"/>
                      <a:pt x="5394" y="6120"/>
                    </a:cubicBezTo>
                    <a:cubicBezTo>
                      <a:pt x="5347" y="6120"/>
                      <a:pt x="5287" y="6108"/>
                      <a:pt x="5216" y="6085"/>
                    </a:cubicBezTo>
                    <a:cubicBezTo>
                      <a:pt x="4763" y="5906"/>
                      <a:pt x="4716" y="5096"/>
                      <a:pt x="4716" y="5061"/>
                    </a:cubicBezTo>
                    <a:lnTo>
                      <a:pt x="4716" y="4930"/>
                    </a:lnTo>
                    <a:close/>
                    <a:moveTo>
                      <a:pt x="6633" y="0"/>
                    </a:moveTo>
                    <a:lnTo>
                      <a:pt x="6633" y="0"/>
                    </a:lnTo>
                    <a:cubicBezTo>
                      <a:pt x="6764" y="834"/>
                      <a:pt x="7680" y="1310"/>
                      <a:pt x="7692" y="1310"/>
                    </a:cubicBezTo>
                    <a:lnTo>
                      <a:pt x="7621" y="1441"/>
                    </a:lnTo>
                    <a:cubicBezTo>
                      <a:pt x="7573" y="1417"/>
                      <a:pt x="6621" y="917"/>
                      <a:pt x="6490" y="12"/>
                    </a:cubicBezTo>
                    <a:cubicBezTo>
                      <a:pt x="5799" y="1536"/>
                      <a:pt x="3406" y="2763"/>
                      <a:pt x="2227" y="3299"/>
                    </a:cubicBezTo>
                    <a:cubicBezTo>
                      <a:pt x="2152" y="3332"/>
                      <a:pt x="2074" y="3348"/>
                      <a:pt x="1998" y="3348"/>
                    </a:cubicBezTo>
                    <a:cubicBezTo>
                      <a:pt x="1834" y="3348"/>
                      <a:pt x="1678" y="3274"/>
                      <a:pt x="1572" y="3144"/>
                    </a:cubicBezTo>
                    <a:lnTo>
                      <a:pt x="1572" y="3168"/>
                    </a:lnTo>
                    <a:lnTo>
                      <a:pt x="1406" y="2918"/>
                    </a:lnTo>
                    <a:cubicBezTo>
                      <a:pt x="1248" y="2654"/>
                      <a:pt x="978" y="2354"/>
                      <a:pt x="588" y="2354"/>
                    </a:cubicBezTo>
                    <a:cubicBezTo>
                      <a:pt x="537" y="2354"/>
                      <a:pt x="484" y="2359"/>
                      <a:pt x="429" y="2370"/>
                    </a:cubicBezTo>
                    <a:cubicBezTo>
                      <a:pt x="132" y="2406"/>
                      <a:pt x="1" y="2667"/>
                      <a:pt x="37" y="3108"/>
                    </a:cubicBezTo>
                    <a:cubicBezTo>
                      <a:pt x="84" y="3501"/>
                      <a:pt x="239" y="3870"/>
                      <a:pt x="501" y="4191"/>
                    </a:cubicBezTo>
                    <a:cubicBezTo>
                      <a:pt x="632" y="4358"/>
                      <a:pt x="846" y="4608"/>
                      <a:pt x="1096" y="4834"/>
                    </a:cubicBezTo>
                    <a:lnTo>
                      <a:pt x="1132" y="4870"/>
                    </a:lnTo>
                    <a:lnTo>
                      <a:pt x="1132" y="9966"/>
                    </a:lnTo>
                    <a:lnTo>
                      <a:pt x="977" y="9966"/>
                    </a:lnTo>
                    <a:lnTo>
                      <a:pt x="977" y="9930"/>
                    </a:lnTo>
                    <a:lnTo>
                      <a:pt x="918" y="9930"/>
                    </a:lnTo>
                    <a:cubicBezTo>
                      <a:pt x="1013" y="10597"/>
                      <a:pt x="1180" y="11800"/>
                      <a:pt x="1370" y="13407"/>
                    </a:cubicBezTo>
                    <a:cubicBezTo>
                      <a:pt x="1963" y="13977"/>
                      <a:pt x="2765" y="14400"/>
                      <a:pt x="3798" y="14400"/>
                    </a:cubicBezTo>
                    <a:cubicBezTo>
                      <a:pt x="3865" y="14400"/>
                      <a:pt x="3933" y="14399"/>
                      <a:pt x="4001" y="14395"/>
                    </a:cubicBezTo>
                    <a:cubicBezTo>
                      <a:pt x="4585" y="14359"/>
                      <a:pt x="5013" y="14217"/>
                      <a:pt x="5311" y="14002"/>
                    </a:cubicBezTo>
                    <a:cubicBezTo>
                      <a:pt x="5430" y="13919"/>
                      <a:pt x="5537" y="13812"/>
                      <a:pt x="5621" y="13705"/>
                    </a:cubicBezTo>
                    <a:cubicBezTo>
                      <a:pt x="5847" y="13407"/>
                      <a:pt x="5942" y="13026"/>
                      <a:pt x="5954" y="12633"/>
                    </a:cubicBezTo>
                    <a:cubicBezTo>
                      <a:pt x="5954" y="11716"/>
                      <a:pt x="5430" y="10740"/>
                      <a:pt x="5263" y="10466"/>
                    </a:cubicBezTo>
                    <a:lnTo>
                      <a:pt x="4299" y="10347"/>
                    </a:lnTo>
                    <a:lnTo>
                      <a:pt x="4311" y="10526"/>
                    </a:lnTo>
                    <a:lnTo>
                      <a:pt x="4168" y="10526"/>
                    </a:lnTo>
                    <a:lnTo>
                      <a:pt x="4132" y="8740"/>
                    </a:lnTo>
                    <a:cubicBezTo>
                      <a:pt x="3406" y="8394"/>
                      <a:pt x="3001" y="7513"/>
                      <a:pt x="3001" y="7513"/>
                    </a:cubicBezTo>
                    <a:lnTo>
                      <a:pt x="3001" y="7513"/>
                    </a:lnTo>
                    <a:cubicBezTo>
                      <a:pt x="3596" y="7680"/>
                      <a:pt x="3966" y="7811"/>
                      <a:pt x="4120" y="7870"/>
                    </a:cubicBezTo>
                    <a:lnTo>
                      <a:pt x="4120" y="7847"/>
                    </a:lnTo>
                    <a:lnTo>
                      <a:pt x="4228" y="7882"/>
                    </a:lnTo>
                    <a:cubicBezTo>
                      <a:pt x="4235" y="7882"/>
                      <a:pt x="5090" y="8189"/>
                      <a:pt x="6008" y="8189"/>
                    </a:cubicBezTo>
                    <a:cubicBezTo>
                      <a:pt x="6467" y="8189"/>
                      <a:pt x="6942" y="8113"/>
                      <a:pt x="7335" y="7882"/>
                    </a:cubicBezTo>
                    <a:cubicBezTo>
                      <a:pt x="7823" y="7609"/>
                      <a:pt x="8121" y="7108"/>
                      <a:pt x="8216" y="6430"/>
                    </a:cubicBezTo>
                    <a:cubicBezTo>
                      <a:pt x="8240" y="6251"/>
                      <a:pt x="8240" y="6061"/>
                      <a:pt x="8228" y="5799"/>
                    </a:cubicBezTo>
                    <a:cubicBezTo>
                      <a:pt x="8157" y="4537"/>
                      <a:pt x="8073" y="3394"/>
                      <a:pt x="8002" y="2441"/>
                    </a:cubicBezTo>
                    <a:cubicBezTo>
                      <a:pt x="7902" y="2482"/>
                      <a:pt x="7795" y="2502"/>
                      <a:pt x="7688" y="2502"/>
                    </a:cubicBezTo>
                    <a:cubicBezTo>
                      <a:pt x="7451" y="2502"/>
                      <a:pt x="7213" y="2404"/>
                      <a:pt x="7049" y="2215"/>
                    </a:cubicBezTo>
                    <a:lnTo>
                      <a:pt x="7049" y="2191"/>
                    </a:lnTo>
                    <a:cubicBezTo>
                      <a:pt x="7371" y="2215"/>
                      <a:pt x="7680" y="2275"/>
                      <a:pt x="7990" y="2334"/>
                    </a:cubicBezTo>
                    <a:cubicBezTo>
                      <a:pt x="7954" y="1846"/>
                      <a:pt x="7918" y="1417"/>
                      <a:pt x="7883" y="1024"/>
                    </a:cubicBezTo>
                    <a:cubicBezTo>
                      <a:pt x="7335" y="786"/>
                      <a:pt x="6906" y="346"/>
                      <a:pt x="6633" y="0"/>
                    </a:cubicBezTo>
                    <a:close/>
                  </a:path>
                </a:pathLst>
              </a:custGeom>
              <a:solidFill>
                <a:srgbClr val="C06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3"/>
              <p:cNvSpPr/>
              <p:nvPr/>
            </p:nvSpPr>
            <p:spPr>
              <a:xfrm>
                <a:off x="2333900" y="3940800"/>
                <a:ext cx="9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7" h="1" extrusionOk="0">
                    <a:moveTo>
                      <a:pt x="1" y="0"/>
                    </a:move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3"/>
              <p:cNvSpPr/>
              <p:nvPr/>
            </p:nvSpPr>
            <p:spPr>
              <a:xfrm>
                <a:off x="2583350" y="3844350"/>
                <a:ext cx="3097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78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227"/>
                      <a:pt x="119" y="655"/>
                      <a:pt x="381" y="763"/>
                    </a:cubicBezTo>
                    <a:cubicBezTo>
                      <a:pt x="419" y="775"/>
                      <a:pt x="459" y="782"/>
                      <a:pt x="501" y="782"/>
                    </a:cubicBezTo>
                    <a:cubicBezTo>
                      <a:pt x="696" y="782"/>
                      <a:pt x="935" y="646"/>
                      <a:pt x="1239" y="382"/>
                    </a:cubicBezTo>
                    <a:cubicBezTo>
                      <a:pt x="1000" y="334"/>
                      <a:pt x="477" y="215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3"/>
              <p:cNvSpPr/>
              <p:nvPr/>
            </p:nvSpPr>
            <p:spPr>
              <a:xfrm>
                <a:off x="2359500" y="3617550"/>
                <a:ext cx="311375" cy="359875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14395" extrusionOk="0">
                    <a:moveTo>
                      <a:pt x="2465" y="0"/>
                    </a:moveTo>
                    <a:cubicBezTo>
                      <a:pt x="1108" y="0"/>
                      <a:pt x="1" y="1095"/>
                      <a:pt x="1" y="2453"/>
                    </a:cubicBezTo>
                    <a:cubicBezTo>
                      <a:pt x="1" y="3810"/>
                      <a:pt x="1108" y="4905"/>
                      <a:pt x="2465" y="4905"/>
                    </a:cubicBezTo>
                    <a:cubicBezTo>
                      <a:pt x="2680" y="4905"/>
                      <a:pt x="2906" y="4882"/>
                      <a:pt x="3120" y="4822"/>
                    </a:cubicBezTo>
                    <a:lnTo>
                      <a:pt x="3120" y="4822"/>
                    </a:lnTo>
                    <a:cubicBezTo>
                      <a:pt x="2775" y="6084"/>
                      <a:pt x="2763" y="8120"/>
                      <a:pt x="5061" y="10037"/>
                    </a:cubicBezTo>
                    <a:lnTo>
                      <a:pt x="5061" y="13645"/>
                    </a:lnTo>
                    <a:lnTo>
                      <a:pt x="4990" y="13633"/>
                    </a:lnTo>
                    <a:lnTo>
                      <a:pt x="4990" y="13633"/>
                    </a:lnTo>
                    <a:cubicBezTo>
                      <a:pt x="4990" y="13668"/>
                      <a:pt x="5001" y="13728"/>
                      <a:pt x="5001" y="13787"/>
                    </a:cubicBezTo>
                    <a:lnTo>
                      <a:pt x="5061" y="13787"/>
                    </a:lnTo>
                    <a:lnTo>
                      <a:pt x="5061" y="13835"/>
                    </a:lnTo>
                    <a:lnTo>
                      <a:pt x="5216" y="13835"/>
                    </a:lnTo>
                    <a:lnTo>
                      <a:pt x="5216" y="8727"/>
                    </a:lnTo>
                    <a:lnTo>
                      <a:pt x="5180" y="8704"/>
                    </a:lnTo>
                    <a:cubicBezTo>
                      <a:pt x="4930" y="8477"/>
                      <a:pt x="4728" y="8239"/>
                      <a:pt x="4585" y="8061"/>
                    </a:cubicBezTo>
                    <a:cubicBezTo>
                      <a:pt x="4335" y="7739"/>
                      <a:pt x="4168" y="7358"/>
                      <a:pt x="4132" y="6977"/>
                    </a:cubicBezTo>
                    <a:cubicBezTo>
                      <a:pt x="4085" y="6525"/>
                      <a:pt x="4216" y="6275"/>
                      <a:pt x="4513" y="6227"/>
                    </a:cubicBezTo>
                    <a:cubicBezTo>
                      <a:pt x="4558" y="6220"/>
                      <a:pt x="4601" y="6217"/>
                      <a:pt x="4642" y="6217"/>
                    </a:cubicBezTo>
                    <a:cubicBezTo>
                      <a:pt x="5050" y="6217"/>
                      <a:pt x="5340" y="6517"/>
                      <a:pt x="5502" y="6787"/>
                    </a:cubicBezTo>
                    <a:lnTo>
                      <a:pt x="5656" y="7037"/>
                    </a:lnTo>
                    <a:lnTo>
                      <a:pt x="5656" y="7013"/>
                    </a:lnTo>
                    <a:cubicBezTo>
                      <a:pt x="5762" y="7143"/>
                      <a:pt x="5918" y="7218"/>
                      <a:pt x="6082" y="7218"/>
                    </a:cubicBezTo>
                    <a:cubicBezTo>
                      <a:pt x="6158" y="7218"/>
                      <a:pt x="6236" y="7202"/>
                      <a:pt x="6311" y="7168"/>
                    </a:cubicBezTo>
                    <a:cubicBezTo>
                      <a:pt x="7490" y="6632"/>
                      <a:pt x="9883" y="5405"/>
                      <a:pt x="10574" y="3881"/>
                    </a:cubicBezTo>
                    <a:cubicBezTo>
                      <a:pt x="10705" y="4786"/>
                      <a:pt x="11657" y="5286"/>
                      <a:pt x="11705" y="5310"/>
                    </a:cubicBezTo>
                    <a:lnTo>
                      <a:pt x="11776" y="5179"/>
                    </a:lnTo>
                    <a:cubicBezTo>
                      <a:pt x="11764" y="5179"/>
                      <a:pt x="10859" y="4703"/>
                      <a:pt x="10716" y="3870"/>
                    </a:cubicBezTo>
                    <a:lnTo>
                      <a:pt x="10716" y="3870"/>
                    </a:lnTo>
                    <a:cubicBezTo>
                      <a:pt x="10990" y="4227"/>
                      <a:pt x="11419" y="4655"/>
                      <a:pt x="11967" y="4894"/>
                    </a:cubicBezTo>
                    <a:cubicBezTo>
                      <a:pt x="12002" y="5286"/>
                      <a:pt x="12026" y="5715"/>
                      <a:pt x="12074" y="6203"/>
                    </a:cubicBezTo>
                    <a:cubicBezTo>
                      <a:pt x="11764" y="6144"/>
                      <a:pt x="11455" y="6096"/>
                      <a:pt x="11145" y="6060"/>
                    </a:cubicBezTo>
                    <a:lnTo>
                      <a:pt x="11145" y="6084"/>
                    </a:lnTo>
                    <a:cubicBezTo>
                      <a:pt x="11307" y="6278"/>
                      <a:pt x="11535" y="6374"/>
                      <a:pt x="11769" y="6374"/>
                    </a:cubicBezTo>
                    <a:cubicBezTo>
                      <a:pt x="11879" y="6374"/>
                      <a:pt x="11991" y="6352"/>
                      <a:pt x="12098" y="6310"/>
                    </a:cubicBezTo>
                    <a:cubicBezTo>
                      <a:pt x="12169" y="7263"/>
                      <a:pt x="12240" y="8406"/>
                      <a:pt x="12312" y="9668"/>
                    </a:cubicBezTo>
                    <a:cubicBezTo>
                      <a:pt x="12336" y="9930"/>
                      <a:pt x="12336" y="10120"/>
                      <a:pt x="12300" y="10299"/>
                    </a:cubicBezTo>
                    <a:cubicBezTo>
                      <a:pt x="12205" y="10978"/>
                      <a:pt x="11907" y="11478"/>
                      <a:pt x="11419" y="11751"/>
                    </a:cubicBezTo>
                    <a:cubicBezTo>
                      <a:pt x="11023" y="11990"/>
                      <a:pt x="10540" y="12069"/>
                      <a:pt x="10074" y="12069"/>
                    </a:cubicBezTo>
                    <a:cubicBezTo>
                      <a:pt x="9165" y="12069"/>
                      <a:pt x="8319" y="11767"/>
                      <a:pt x="8311" y="11751"/>
                    </a:cubicBezTo>
                    <a:lnTo>
                      <a:pt x="8204" y="11716"/>
                    </a:lnTo>
                    <a:lnTo>
                      <a:pt x="8204" y="11740"/>
                    </a:lnTo>
                    <a:cubicBezTo>
                      <a:pt x="8061" y="11680"/>
                      <a:pt x="7680" y="11549"/>
                      <a:pt x="7085" y="11382"/>
                    </a:cubicBezTo>
                    <a:lnTo>
                      <a:pt x="7085" y="11382"/>
                    </a:lnTo>
                    <a:cubicBezTo>
                      <a:pt x="7085" y="11382"/>
                      <a:pt x="7490" y="12263"/>
                      <a:pt x="8228" y="12609"/>
                    </a:cubicBezTo>
                    <a:lnTo>
                      <a:pt x="8252" y="14395"/>
                    </a:lnTo>
                    <a:lnTo>
                      <a:pt x="8407" y="14395"/>
                    </a:lnTo>
                    <a:lnTo>
                      <a:pt x="8407" y="14192"/>
                    </a:lnTo>
                    <a:lnTo>
                      <a:pt x="9371" y="14311"/>
                    </a:lnTo>
                    <a:lnTo>
                      <a:pt x="9371" y="14311"/>
                    </a:lnTo>
                    <a:lnTo>
                      <a:pt x="9323" y="14228"/>
                    </a:lnTo>
                    <a:cubicBezTo>
                      <a:pt x="9371" y="14228"/>
                      <a:pt x="9395" y="14240"/>
                      <a:pt x="9443" y="14252"/>
                    </a:cubicBezTo>
                    <a:cubicBezTo>
                      <a:pt x="9395" y="14216"/>
                      <a:pt x="9371" y="14180"/>
                      <a:pt x="9323" y="14168"/>
                    </a:cubicBezTo>
                    <a:cubicBezTo>
                      <a:pt x="9038" y="14121"/>
                      <a:pt x="8776" y="14097"/>
                      <a:pt x="8502" y="14061"/>
                    </a:cubicBezTo>
                    <a:lnTo>
                      <a:pt x="8407" y="14049"/>
                    </a:lnTo>
                    <a:lnTo>
                      <a:pt x="8407" y="14037"/>
                    </a:lnTo>
                    <a:lnTo>
                      <a:pt x="8359" y="11954"/>
                    </a:lnTo>
                    <a:lnTo>
                      <a:pt x="8359" y="11954"/>
                    </a:lnTo>
                    <a:cubicBezTo>
                      <a:pt x="8604" y="12033"/>
                      <a:pt x="9293" y="12226"/>
                      <a:pt x="10040" y="12226"/>
                    </a:cubicBezTo>
                    <a:cubicBezTo>
                      <a:pt x="10527" y="12226"/>
                      <a:pt x="11039" y="12144"/>
                      <a:pt x="11467" y="11894"/>
                    </a:cubicBezTo>
                    <a:cubicBezTo>
                      <a:pt x="12002" y="11573"/>
                      <a:pt x="12312" y="11037"/>
                      <a:pt x="12419" y="10311"/>
                    </a:cubicBezTo>
                    <a:cubicBezTo>
                      <a:pt x="12455" y="10120"/>
                      <a:pt x="12455" y="9906"/>
                      <a:pt x="12431" y="9656"/>
                    </a:cubicBezTo>
                    <a:cubicBezTo>
                      <a:pt x="12336" y="7727"/>
                      <a:pt x="12217" y="6096"/>
                      <a:pt x="12110" y="4953"/>
                    </a:cubicBezTo>
                    <a:lnTo>
                      <a:pt x="12110" y="4953"/>
                    </a:lnTo>
                    <a:lnTo>
                      <a:pt x="12240" y="5001"/>
                    </a:lnTo>
                    <a:lnTo>
                      <a:pt x="12240" y="3703"/>
                    </a:lnTo>
                    <a:lnTo>
                      <a:pt x="12205" y="2643"/>
                    </a:lnTo>
                    <a:lnTo>
                      <a:pt x="12205" y="2453"/>
                    </a:lnTo>
                    <a:lnTo>
                      <a:pt x="12205" y="2417"/>
                    </a:lnTo>
                    <a:cubicBezTo>
                      <a:pt x="12169" y="1881"/>
                      <a:pt x="11883" y="1393"/>
                      <a:pt x="11288" y="1012"/>
                    </a:cubicBezTo>
                    <a:cubicBezTo>
                      <a:pt x="10586" y="561"/>
                      <a:pt x="9742" y="370"/>
                      <a:pt x="8862" y="370"/>
                    </a:cubicBezTo>
                    <a:cubicBezTo>
                      <a:pt x="7443" y="370"/>
                      <a:pt x="5927" y="866"/>
                      <a:pt x="4751" y="1572"/>
                    </a:cubicBezTo>
                    <a:cubicBezTo>
                      <a:pt x="4394" y="655"/>
                      <a:pt x="3513" y="0"/>
                      <a:pt x="2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3"/>
              <p:cNvSpPr/>
              <p:nvPr/>
            </p:nvSpPr>
            <p:spPr>
              <a:xfrm>
                <a:off x="2472625" y="3780350"/>
                <a:ext cx="2025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490" extrusionOk="0">
                    <a:moveTo>
                      <a:pt x="24" y="1"/>
                    </a:moveTo>
                    <a:lnTo>
                      <a:pt x="0" y="84"/>
                    </a:lnTo>
                    <a:cubicBezTo>
                      <a:pt x="24" y="84"/>
                      <a:pt x="274" y="156"/>
                      <a:pt x="476" y="465"/>
                    </a:cubicBezTo>
                    <a:cubicBezTo>
                      <a:pt x="429" y="501"/>
                      <a:pt x="298" y="572"/>
                      <a:pt x="238" y="715"/>
                    </a:cubicBezTo>
                    <a:cubicBezTo>
                      <a:pt x="167" y="894"/>
                      <a:pt x="215" y="1108"/>
                      <a:pt x="346" y="1358"/>
                    </a:cubicBezTo>
                    <a:lnTo>
                      <a:pt x="429" y="1334"/>
                    </a:lnTo>
                    <a:cubicBezTo>
                      <a:pt x="274" y="1120"/>
                      <a:pt x="250" y="918"/>
                      <a:pt x="310" y="763"/>
                    </a:cubicBezTo>
                    <a:cubicBezTo>
                      <a:pt x="369" y="632"/>
                      <a:pt x="465" y="572"/>
                      <a:pt x="512" y="537"/>
                    </a:cubicBezTo>
                    <a:lnTo>
                      <a:pt x="512" y="560"/>
                    </a:lnTo>
                    <a:cubicBezTo>
                      <a:pt x="631" y="763"/>
                      <a:pt x="703" y="1060"/>
                      <a:pt x="703" y="1489"/>
                    </a:cubicBezTo>
                    <a:lnTo>
                      <a:pt x="774" y="1489"/>
                    </a:lnTo>
                    <a:cubicBezTo>
                      <a:pt x="810" y="215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3"/>
              <p:cNvSpPr/>
              <p:nvPr/>
            </p:nvSpPr>
            <p:spPr>
              <a:xfrm>
                <a:off x="2591375" y="3778875"/>
                <a:ext cx="10450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91" extrusionOk="0">
                    <a:moveTo>
                      <a:pt x="215" y="0"/>
                    </a:moveTo>
                    <a:cubicBezTo>
                      <a:pt x="96" y="0"/>
                      <a:pt x="1" y="155"/>
                      <a:pt x="1" y="346"/>
                    </a:cubicBezTo>
                    <a:cubicBezTo>
                      <a:pt x="1" y="536"/>
                      <a:pt x="96" y="691"/>
                      <a:pt x="215" y="691"/>
                    </a:cubicBezTo>
                    <a:cubicBezTo>
                      <a:pt x="322" y="691"/>
                      <a:pt x="418" y="536"/>
                      <a:pt x="418" y="346"/>
                    </a:cubicBezTo>
                    <a:cubicBezTo>
                      <a:pt x="418" y="155"/>
                      <a:pt x="322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3"/>
              <p:cNvSpPr/>
              <p:nvPr/>
            </p:nvSpPr>
            <p:spPr>
              <a:xfrm>
                <a:off x="2645550" y="3778875"/>
                <a:ext cx="10150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691" extrusionOk="0">
                    <a:moveTo>
                      <a:pt x="203" y="0"/>
                    </a:moveTo>
                    <a:cubicBezTo>
                      <a:pt x="84" y="0"/>
                      <a:pt x="1" y="167"/>
                      <a:pt x="1" y="346"/>
                    </a:cubicBezTo>
                    <a:cubicBezTo>
                      <a:pt x="1" y="524"/>
                      <a:pt x="84" y="691"/>
                      <a:pt x="203" y="691"/>
                    </a:cubicBezTo>
                    <a:cubicBezTo>
                      <a:pt x="322" y="691"/>
                      <a:pt x="406" y="524"/>
                      <a:pt x="406" y="346"/>
                    </a:cubicBezTo>
                    <a:cubicBezTo>
                      <a:pt x="406" y="167"/>
                      <a:pt x="322" y="0"/>
                      <a:pt x="2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3"/>
              <p:cNvSpPr/>
              <p:nvPr/>
            </p:nvSpPr>
            <p:spPr>
              <a:xfrm>
                <a:off x="2626500" y="3809525"/>
                <a:ext cx="14625" cy="229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918" extrusionOk="0">
                    <a:moveTo>
                      <a:pt x="251" y="1"/>
                    </a:moveTo>
                    <a:lnTo>
                      <a:pt x="132" y="84"/>
                    </a:lnTo>
                    <a:cubicBezTo>
                      <a:pt x="406" y="477"/>
                      <a:pt x="382" y="620"/>
                      <a:pt x="358" y="679"/>
                    </a:cubicBezTo>
                    <a:cubicBezTo>
                      <a:pt x="314" y="750"/>
                      <a:pt x="198" y="768"/>
                      <a:pt x="108" y="768"/>
                    </a:cubicBezTo>
                    <a:cubicBezTo>
                      <a:pt x="75" y="768"/>
                      <a:pt x="46" y="766"/>
                      <a:pt x="25" y="763"/>
                    </a:cubicBezTo>
                    <a:lnTo>
                      <a:pt x="1" y="905"/>
                    </a:lnTo>
                    <a:cubicBezTo>
                      <a:pt x="13" y="905"/>
                      <a:pt x="60" y="917"/>
                      <a:pt x="108" y="917"/>
                    </a:cubicBezTo>
                    <a:cubicBezTo>
                      <a:pt x="227" y="917"/>
                      <a:pt x="382" y="894"/>
                      <a:pt x="477" y="763"/>
                    </a:cubicBezTo>
                    <a:cubicBezTo>
                      <a:pt x="584" y="596"/>
                      <a:pt x="501" y="346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3"/>
              <p:cNvSpPr/>
              <p:nvPr/>
            </p:nvSpPr>
            <p:spPr>
              <a:xfrm>
                <a:off x="2580975" y="3769050"/>
                <a:ext cx="26500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320" extrusionOk="0">
                    <a:moveTo>
                      <a:pt x="1060" y="0"/>
                    </a:moveTo>
                    <a:cubicBezTo>
                      <a:pt x="703" y="36"/>
                      <a:pt x="345" y="96"/>
                      <a:pt x="0" y="155"/>
                    </a:cubicBezTo>
                    <a:lnTo>
                      <a:pt x="0" y="191"/>
                    </a:lnTo>
                    <a:cubicBezTo>
                      <a:pt x="133" y="278"/>
                      <a:pt x="282" y="319"/>
                      <a:pt x="430" y="319"/>
                    </a:cubicBezTo>
                    <a:cubicBezTo>
                      <a:pt x="666" y="319"/>
                      <a:pt x="899" y="214"/>
                      <a:pt x="1060" y="24"/>
                    </a:cubicBez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3"/>
              <p:cNvSpPr/>
              <p:nvPr/>
            </p:nvSpPr>
            <p:spPr>
              <a:xfrm>
                <a:off x="2578875" y="3838400"/>
                <a:ext cx="43500" cy="29500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1180" extrusionOk="0">
                    <a:moveTo>
                      <a:pt x="156" y="239"/>
                    </a:moveTo>
                    <a:lnTo>
                      <a:pt x="156" y="239"/>
                    </a:lnTo>
                    <a:cubicBezTo>
                      <a:pt x="656" y="465"/>
                      <a:pt x="1156" y="572"/>
                      <a:pt x="1418" y="620"/>
                    </a:cubicBezTo>
                    <a:cubicBezTo>
                      <a:pt x="1134" y="884"/>
                      <a:pt x="882" y="1020"/>
                      <a:pt x="682" y="1020"/>
                    </a:cubicBezTo>
                    <a:cubicBezTo>
                      <a:pt x="639" y="1020"/>
                      <a:pt x="598" y="1013"/>
                      <a:pt x="560" y="1001"/>
                    </a:cubicBezTo>
                    <a:cubicBezTo>
                      <a:pt x="298" y="893"/>
                      <a:pt x="191" y="465"/>
                      <a:pt x="156" y="239"/>
                    </a:cubicBezTo>
                    <a:close/>
                    <a:moveTo>
                      <a:pt x="1" y="0"/>
                    </a:moveTo>
                    <a:lnTo>
                      <a:pt x="1" y="131"/>
                    </a:lnTo>
                    <a:cubicBezTo>
                      <a:pt x="1" y="155"/>
                      <a:pt x="60" y="977"/>
                      <a:pt x="525" y="1155"/>
                    </a:cubicBezTo>
                    <a:cubicBezTo>
                      <a:pt x="584" y="1167"/>
                      <a:pt x="644" y="1179"/>
                      <a:pt x="703" y="1179"/>
                    </a:cubicBezTo>
                    <a:cubicBezTo>
                      <a:pt x="965" y="1179"/>
                      <a:pt x="1275" y="1001"/>
                      <a:pt x="1632" y="632"/>
                    </a:cubicBezTo>
                    <a:lnTo>
                      <a:pt x="1739" y="524"/>
                    </a:lnTo>
                    <a:lnTo>
                      <a:pt x="1596" y="512"/>
                    </a:lnTo>
                    <a:cubicBezTo>
                      <a:pt x="1572" y="512"/>
                      <a:pt x="798" y="393"/>
                      <a:pt x="120" y="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3"/>
              <p:cNvSpPr/>
              <p:nvPr/>
            </p:nvSpPr>
            <p:spPr>
              <a:xfrm>
                <a:off x="2568750" y="3959850"/>
                <a:ext cx="195600" cy="187250"/>
              </a:xfrm>
              <a:custGeom>
                <a:avLst/>
                <a:gdLst/>
                <a:ahLst/>
                <a:cxnLst/>
                <a:rect l="l" t="t" r="r" b="b"/>
                <a:pathLst>
                  <a:path w="7824" h="7490" extrusionOk="0">
                    <a:moveTo>
                      <a:pt x="64" y="0"/>
                    </a:moveTo>
                    <a:cubicBezTo>
                      <a:pt x="43" y="0"/>
                      <a:pt x="22" y="0"/>
                      <a:pt x="1" y="0"/>
                    </a:cubicBezTo>
                    <a:lnTo>
                      <a:pt x="1" y="357"/>
                    </a:lnTo>
                    <a:lnTo>
                      <a:pt x="1" y="369"/>
                    </a:lnTo>
                    <a:cubicBezTo>
                      <a:pt x="25" y="369"/>
                      <a:pt x="60" y="381"/>
                      <a:pt x="108" y="381"/>
                    </a:cubicBezTo>
                    <a:cubicBezTo>
                      <a:pt x="370" y="429"/>
                      <a:pt x="644" y="441"/>
                      <a:pt x="918" y="488"/>
                    </a:cubicBezTo>
                    <a:cubicBezTo>
                      <a:pt x="965" y="500"/>
                      <a:pt x="1001" y="548"/>
                      <a:pt x="1037" y="584"/>
                    </a:cubicBezTo>
                    <a:cubicBezTo>
                      <a:pt x="1192" y="619"/>
                      <a:pt x="1334" y="703"/>
                      <a:pt x="1454" y="798"/>
                    </a:cubicBezTo>
                    <a:cubicBezTo>
                      <a:pt x="1930" y="1250"/>
                      <a:pt x="3025" y="2429"/>
                      <a:pt x="3704" y="4191"/>
                    </a:cubicBezTo>
                    <a:cubicBezTo>
                      <a:pt x="3704" y="4191"/>
                      <a:pt x="4954" y="5715"/>
                      <a:pt x="5621" y="7489"/>
                    </a:cubicBezTo>
                    <a:lnTo>
                      <a:pt x="6859" y="7489"/>
                    </a:lnTo>
                    <a:cubicBezTo>
                      <a:pt x="6657" y="6775"/>
                      <a:pt x="6216" y="5941"/>
                      <a:pt x="5466" y="5025"/>
                    </a:cubicBezTo>
                    <a:lnTo>
                      <a:pt x="5442" y="5013"/>
                    </a:lnTo>
                    <a:lnTo>
                      <a:pt x="5442" y="4989"/>
                    </a:lnTo>
                    <a:cubicBezTo>
                      <a:pt x="5442" y="4929"/>
                      <a:pt x="5466" y="3382"/>
                      <a:pt x="5942" y="2548"/>
                    </a:cubicBezTo>
                    <a:lnTo>
                      <a:pt x="6073" y="2620"/>
                    </a:lnTo>
                    <a:cubicBezTo>
                      <a:pt x="5656" y="3358"/>
                      <a:pt x="5609" y="4739"/>
                      <a:pt x="5597" y="4953"/>
                    </a:cubicBezTo>
                    <a:cubicBezTo>
                      <a:pt x="6371" y="5894"/>
                      <a:pt x="6799" y="6739"/>
                      <a:pt x="7026" y="7489"/>
                    </a:cubicBezTo>
                    <a:lnTo>
                      <a:pt x="7823" y="7489"/>
                    </a:lnTo>
                    <a:lnTo>
                      <a:pt x="7811" y="7394"/>
                    </a:lnTo>
                    <a:lnTo>
                      <a:pt x="6859" y="3036"/>
                    </a:lnTo>
                    <a:lnTo>
                      <a:pt x="6978" y="2262"/>
                    </a:lnTo>
                    <a:cubicBezTo>
                      <a:pt x="7097" y="1929"/>
                      <a:pt x="6799" y="1453"/>
                      <a:pt x="6502" y="1298"/>
                    </a:cubicBezTo>
                    <a:cubicBezTo>
                      <a:pt x="5497" y="778"/>
                      <a:pt x="2863" y="0"/>
                      <a:pt x="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3"/>
              <p:cNvSpPr/>
              <p:nvPr/>
            </p:nvSpPr>
            <p:spPr>
              <a:xfrm>
                <a:off x="2495550" y="3973525"/>
                <a:ext cx="213425" cy="173575"/>
              </a:xfrm>
              <a:custGeom>
                <a:avLst/>
                <a:gdLst/>
                <a:ahLst/>
                <a:cxnLst/>
                <a:rect l="l" t="t" r="r" b="b"/>
                <a:pathLst>
                  <a:path w="8537" h="6943" extrusionOk="0">
                    <a:moveTo>
                      <a:pt x="3858" y="1"/>
                    </a:moveTo>
                    <a:lnTo>
                      <a:pt x="3893" y="96"/>
                    </a:lnTo>
                    <a:cubicBezTo>
                      <a:pt x="4060" y="370"/>
                      <a:pt x="4584" y="1346"/>
                      <a:pt x="4584" y="2263"/>
                    </a:cubicBezTo>
                    <a:cubicBezTo>
                      <a:pt x="4572" y="2668"/>
                      <a:pt x="4477" y="3037"/>
                      <a:pt x="4251" y="3335"/>
                    </a:cubicBezTo>
                    <a:cubicBezTo>
                      <a:pt x="4167" y="3442"/>
                      <a:pt x="4060" y="3549"/>
                      <a:pt x="3941" y="3632"/>
                    </a:cubicBezTo>
                    <a:cubicBezTo>
                      <a:pt x="3643" y="3859"/>
                      <a:pt x="3215" y="3989"/>
                      <a:pt x="2631" y="4025"/>
                    </a:cubicBezTo>
                    <a:cubicBezTo>
                      <a:pt x="2562" y="4029"/>
                      <a:pt x="2493" y="4031"/>
                      <a:pt x="2426" y="4031"/>
                    </a:cubicBezTo>
                    <a:cubicBezTo>
                      <a:pt x="1386" y="4031"/>
                      <a:pt x="604" y="3607"/>
                      <a:pt x="0" y="3037"/>
                    </a:cubicBezTo>
                    <a:lnTo>
                      <a:pt x="0" y="3037"/>
                    </a:lnTo>
                    <a:cubicBezTo>
                      <a:pt x="131" y="4156"/>
                      <a:pt x="298" y="5466"/>
                      <a:pt x="441" y="6942"/>
                    </a:cubicBezTo>
                    <a:lnTo>
                      <a:pt x="8537" y="6942"/>
                    </a:lnTo>
                    <a:cubicBezTo>
                      <a:pt x="7882" y="5168"/>
                      <a:pt x="6632" y="3644"/>
                      <a:pt x="6632" y="3644"/>
                    </a:cubicBezTo>
                    <a:cubicBezTo>
                      <a:pt x="5953" y="1882"/>
                      <a:pt x="4870" y="715"/>
                      <a:pt x="4382" y="251"/>
                    </a:cubicBezTo>
                    <a:cubicBezTo>
                      <a:pt x="4274" y="156"/>
                      <a:pt x="4120" y="60"/>
                      <a:pt x="3977" y="37"/>
                    </a:cubicBezTo>
                    <a:cubicBezTo>
                      <a:pt x="3929" y="13"/>
                      <a:pt x="3893" y="13"/>
                      <a:pt x="38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3"/>
              <p:cNvSpPr/>
              <p:nvPr/>
            </p:nvSpPr>
            <p:spPr>
              <a:xfrm>
                <a:off x="2188950" y="3936250"/>
                <a:ext cx="318825" cy="210250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8410" extrusionOk="0">
                    <a:moveTo>
                      <a:pt x="4680" y="1313"/>
                    </a:moveTo>
                    <a:cubicBezTo>
                      <a:pt x="4704" y="1325"/>
                      <a:pt x="6823" y="3314"/>
                      <a:pt x="6287" y="7755"/>
                    </a:cubicBezTo>
                    <a:lnTo>
                      <a:pt x="6132" y="7743"/>
                    </a:lnTo>
                    <a:cubicBezTo>
                      <a:pt x="6632" y="3373"/>
                      <a:pt x="4584" y="1444"/>
                      <a:pt x="4573" y="1432"/>
                    </a:cubicBezTo>
                    <a:lnTo>
                      <a:pt x="4680" y="1313"/>
                    </a:lnTo>
                    <a:close/>
                    <a:moveTo>
                      <a:pt x="7747" y="1"/>
                    </a:moveTo>
                    <a:cubicBezTo>
                      <a:pt x="6973" y="1"/>
                      <a:pt x="6354" y="68"/>
                      <a:pt x="5858" y="170"/>
                    </a:cubicBezTo>
                    <a:lnTo>
                      <a:pt x="5835" y="170"/>
                    </a:lnTo>
                    <a:lnTo>
                      <a:pt x="5656" y="218"/>
                    </a:lnTo>
                    <a:cubicBezTo>
                      <a:pt x="3692" y="623"/>
                      <a:pt x="3680" y="1909"/>
                      <a:pt x="3715" y="2313"/>
                    </a:cubicBezTo>
                    <a:cubicBezTo>
                      <a:pt x="3739" y="2385"/>
                      <a:pt x="3739" y="2432"/>
                      <a:pt x="3739" y="2432"/>
                    </a:cubicBezTo>
                    <a:cubicBezTo>
                      <a:pt x="3739" y="2432"/>
                      <a:pt x="2977" y="3516"/>
                      <a:pt x="1906" y="5052"/>
                    </a:cubicBezTo>
                    <a:cubicBezTo>
                      <a:pt x="1334" y="5838"/>
                      <a:pt x="703" y="6766"/>
                      <a:pt x="48" y="7695"/>
                    </a:cubicBezTo>
                    <a:cubicBezTo>
                      <a:pt x="24" y="7719"/>
                      <a:pt x="12" y="7743"/>
                      <a:pt x="1" y="7755"/>
                    </a:cubicBezTo>
                    <a:cubicBezTo>
                      <a:pt x="536" y="8171"/>
                      <a:pt x="1191" y="8409"/>
                      <a:pt x="1917" y="8409"/>
                    </a:cubicBezTo>
                    <a:lnTo>
                      <a:pt x="9657" y="8409"/>
                    </a:lnTo>
                    <a:cubicBezTo>
                      <a:pt x="9168" y="7255"/>
                      <a:pt x="10407" y="6278"/>
                      <a:pt x="10740" y="6028"/>
                    </a:cubicBezTo>
                    <a:cubicBezTo>
                      <a:pt x="10419" y="5731"/>
                      <a:pt x="9192" y="4540"/>
                      <a:pt x="9014" y="3659"/>
                    </a:cubicBezTo>
                    <a:cubicBezTo>
                      <a:pt x="8823" y="2671"/>
                      <a:pt x="9871" y="1147"/>
                      <a:pt x="9907" y="1075"/>
                    </a:cubicBezTo>
                    <a:lnTo>
                      <a:pt x="10038" y="1170"/>
                    </a:lnTo>
                    <a:cubicBezTo>
                      <a:pt x="10026" y="1182"/>
                      <a:pt x="8990" y="2683"/>
                      <a:pt x="9180" y="3623"/>
                    </a:cubicBezTo>
                    <a:cubicBezTo>
                      <a:pt x="9359" y="4552"/>
                      <a:pt x="10919" y="5957"/>
                      <a:pt x="10931" y="5969"/>
                    </a:cubicBezTo>
                    <a:lnTo>
                      <a:pt x="11014" y="6040"/>
                    </a:lnTo>
                    <a:lnTo>
                      <a:pt x="10919" y="6100"/>
                    </a:lnTo>
                    <a:cubicBezTo>
                      <a:pt x="10907" y="6123"/>
                      <a:pt x="9240" y="7159"/>
                      <a:pt x="9835" y="8398"/>
                    </a:cubicBezTo>
                    <a:lnTo>
                      <a:pt x="12752" y="8398"/>
                    </a:lnTo>
                    <a:cubicBezTo>
                      <a:pt x="12562" y="6957"/>
                      <a:pt x="12395" y="5647"/>
                      <a:pt x="12264" y="4528"/>
                    </a:cubicBezTo>
                    <a:cubicBezTo>
                      <a:pt x="12074" y="2921"/>
                      <a:pt x="11907" y="1718"/>
                      <a:pt x="11812" y="1051"/>
                    </a:cubicBezTo>
                    <a:cubicBezTo>
                      <a:pt x="11800" y="992"/>
                      <a:pt x="11800" y="944"/>
                      <a:pt x="11800" y="885"/>
                    </a:cubicBezTo>
                    <a:cubicBezTo>
                      <a:pt x="11752" y="587"/>
                      <a:pt x="11740" y="432"/>
                      <a:pt x="11740" y="432"/>
                    </a:cubicBezTo>
                    <a:cubicBezTo>
                      <a:pt x="10082" y="120"/>
                      <a:pt x="8777" y="1"/>
                      <a:pt x="77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3"/>
              <p:cNvSpPr/>
              <p:nvPr/>
            </p:nvSpPr>
            <p:spPr>
              <a:xfrm>
                <a:off x="2235675" y="3994375"/>
                <a:ext cx="4587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2739" extrusionOk="0">
                    <a:moveTo>
                      <a:pt x="1823" y="0"/>
                    </a:moveTo>
                    <a:lnTo>
                      <a:pt x="1" y="2739"/>
                    </a:lnTo>
                    <a:cubicBezTo>
                      <a:pt x="1072" y="1203"/>
                      <a:pt x="1834" y="119"/>
                      <a:pt x="1834" y="119"/>
                    </a:cubicBezTo>
                    <a:cubicBezTo>
                      <a:pt x="1834" y="119"/>
                      <a:pt x="1823" y="72"/>
                      <a:pt x="18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3"/>
              <p:cNvSpPr/>
              <p:nvPr/>
            </p:nvSpPr>
            <p:spPr>
              <a:xfrm>
                <a:off x="2303250" y="3968775"/>
                <a:ext cx="55975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442" extrusionOk="0">
                    <a:moveTo>
                      <a:pt x="120" y="0"/>
                    </a:moveTo>
                    <a:lnTo>
                      <a:pt x="1" y="131"/>
                    </a:lnTo>
                    <a:cubicBezTo>
                      <a:pt x="12" y="143"/>
                      <a:pt x="2060" y="2072"/>
                      <a:pt x="1560" y="6430"/>
                    </a:cubicBezTo>
                    <a:lnTo>
                      <a:pt x="1727" y="6442"/>
                    </a:lnTo>
                    <a:cubicBezTo>
                      <a:pt x="2239" y="1989"/>
                      <a:pt x="132" y="12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3"/>
              <p:cNvSpPr/>
              <p:nvPr/>
            </p:nvSpPr>
            <p:spPr>
              <a:xfrm>
                <a:off x="1875525" y="3589250"/>
                <a:ext cx="386975" cy="386100"/>
              </a:xfrm>
              <a:custGeom>
                <a:avLst/>
                <a:gdLst/>
                <a:ahLst/>
                <a:cxnLst/>
                <a:rect l="l" t="t" r="r" b="b"/>
                <a:pathLst>
                  <a:path w="15479" h="15444" extrusionOk="0">
                    <a:moveTo>
                      <a:pt x="917" y="1"/>
                    </a:moveTo>
                    <a:cubicBezTo>
                      <a:pt x="417" y="1"/>
                      <a:pt x="0" y="418"/>
                      <a:pt x="0" y="906"/>
                    </a:cubicBezTo>
                    <a:lnTo>
                      <a:pt x="0" y="11217"/>
                    </a:lnTo>
                    <a:cubicBezTo>
                      <a:pt x="0" y="11729"/>
                      <a:pt x="417" y="12133"/>
                      <a:pt x="917" y="12133"/>
                    </a:cubicBezTo>
                    <a:lnTo>
                      <a:pt x="10263" y="12133"/>
                    </a:lnTo>
                    <a:lnTo>
                      <a:pt x="13562" y="15443"/>
                    </a:lnTo>
                    <a:lnTo>
                      <a:pt x="13562" y="12133"/>
                    </a:lnTo>
                    <a:lnTo>
                      <a:pt x="14574" y="12133"/>
                    </a:lnTo>
                    <a:cubicBezTo>
                      <a:pt x="15086" y="12133"/>
                      <a:pt x="15478" y="11717"/>
                      <a:pt x="15478" y="11217"/>
                    </a:cubicBezTo>
                    <a:lnTo>
                      <a:pt x="15478" y="906"/>
                    </a:lnTo>
                    <a:cubicBezTo>
                      <a:pt x="15478" y="406"/>
                      <a:pt x="15062" y="1"/>
                      <a:pt x="145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3"/>
              <p:cNvSpPr/>
              <p:nvPr/>
            </p:nvSpPr>
            <p:spPr>
              <a:xfrm>
                <a:off x="1967200" y="3654575"/>
                <a:ext cx="203925" cy="185400"/>
              </a:xfrm>
              <a:custGeom>
                <a:avLst/>
                <a:gdLst/>
                <a:ahLst/>
                <a:cxnLst/>
                <a:rect l="l" t="t" r="r" b="b"/>
                <a:pathLst>
                  <a:path w="8157" h="7416" extrusionOk="0">
                    <a:moveTo>
                      <a:pt x="4070" y="1"/>
                    </a:moveTo>
                    <a:cubicBezTo>
                      <a:pt x="2394" y="1"/>
                      <a:pt x="874" y="1152"/>
                      <a:pt x="477" y="2853"/>
                    </a:cubicBezTo>
                    <a:cubicBezTo>
                      <a:pt x="0" y="4853"/>
                      <a:pt x="1239" y="6842"/>
                      <a:pt x="3227" y="7318"/>
                    </a:cubicBezTo>
                    <a:cubicBezTo>
                      <a:pt x="3511" y="7384"/>
                      <a:pt x="3795" y="7416"/>
                      <a:pt x="4075" y="7416"/>
                    </a:cubicBezTo>
                    <a:cubicBezTo>
                      <a:pt x="5756" y="7416"/>
                      <a:pt x="7284" y="6270"/>
                      <a:pt x="7692" y="4556"/>
                    </a:cubicBezTo>
                    <a:cubicBezTo>
                      <a:pt x="8156" y="2567"/>
                      <a:pt x="6930" y="567"/>
                      <a:pt x="4930" y="103"/>
                    </a:cubicBezTo>
                    <a:cubicBezTo>
                      <a:pt x="4642" y="34"/>
                      <a:pt x="4354" y="1"/>
                      <a:pt x="40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3"/>
              <p:cNvSpPr/>
              <p:nvPr/>
            </p:nvSpPr>
            <p:spPr>
              <a:xfrm>
                <a:off x="2014825" y="3708025"/>
                <a:ext cx="109250" cy="7800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120" extrusionOk="0">
                    <a:moveTo>
                      <a:pt x="4120" y="1"/>
                    </a:moveTo>
                    <a:cubicBezTo>
                      <a:pt x="4060" y="1"/>
                      <a:pt x="4001" y="24"/>
                      <a:pt x="3953" y="72"/>
                    </a:cubicBezTo>
                    <a:lnTo>
                      <a:pt x="1548" y="2477"/>
                    </a:lnTo>
                    <a:lnTo>
                      <a:pt x="417" y="1346"/>
                    </a:lnTo>
                    <a:cubicBezTo>
                      <a:pt x="370" y="1304"/>
                      <a:pt x="310" y="1283"/>
                      <a:pt x="250" y="1283"/>
                    </a:cubicBezTo>
                    <a:cubicBezTo>
                      <a:pt x="191" y="1283"/>
                      <a:pt x="131" y="1304"/>
                      <a:pt x="84" y="1346"/>
                    </a:cubicBezTo>
                    <a:cubicBezTo>
                      <a:pt x="0" y="1441"/>
                      <a:pt x="0" y="1584"/>
                      <a:pt x="84" y="1679"/>
                    </a:cubicBezTo>
                    <a:lnTo>
                      <a:pt x="1536" y="3120"/>
                    </a:lnTo>
                    <a:lnTo>
                      <a:pt x="4287" y="393"/>
                    </a:lnTo>
                    <a:cubicBezTo>
                      <a:pt x="4370" y="310"/>
                      <a:pt x="4370" y="155"/>
                      <a:pt x="4287" y="72"/>
                    </a:cubicBezTo>
                    <a:cubicBezTo>
                      <a:pt x="4239" y="24"/>
                      <a:pt x="4180" y="1"/>
                      <a:pt x="4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3"/>
              <p:cNvSpPr/>
              <p:nvPr/>
            </p:nvSpPr>
            <p:spPr>
              <a:xfrm>
                <a:off x="2159175" y="3437898"/>
                <a:ext cx="709950" cy="90225"/>
              </a:xfrm>
              <a:custGeom>
                <a:avLst/>
                <a:gdLst/>
                <a:ahLst/>
                <a:cxnLst/>
                <a:rect l="l" t="t" r="r" b="b"/>
                <a:pathLst>
                  <a:path w="28398" h="3609" extrusionOk="0">
                    <a:moveTo>
                      <a:pt x="21242" y="1382"/>
                    </a:moveTo>
                    <a:cubicBezTo>
                      <a:pt x="21539" y="1382"/>
                      <a:pt x="21777" y="1620"/>
                      <a:pt x="21777" y="1918"/>
                    </a:cubicBezTo>
                    <a:cubicBezTo>
                      <a:pt x="21777" y="2215"/>
                      <a:pt x="21539" y="2453"/>
                      <a:pt x="21242" y="2453"/>
                    </a:cubicBezTo>
                    <a:cubicBezTo>
                      <a:pt x="20944" y="2453"/>
                      <a:pt x="20706" y="2215"/>
                      <a:pt x="20706" y="1918"/>
                    </a:cubicBezTo>
                    <a:cubicBezTo>
                      <a:pt x="20706" y="1620"/>
                      <a:pt x="20944" y="1382"/>
                      <a:pt x="21242" y="1382"/>
                    </a:cubicBezTo>
                    <a:close/>
                    <a:moveTo>
                      <a:pt x="23385" y="1382"/>
                    </a:moveTo>
                    <a:cubicBezTo>
                      <a:pt x="23682" y="1382"/>
                      <a:pt x="23921" y="1620"/>
                      <a:pt x="23921" y="1918"/>
                    </a:cubicBezTo>
                    <a:cubicBezTo>
                      <a:pt x="23921" y="2215"/>
                      <a:pt x="23682" y="2453"/>
                      <a:pt x="23385" y="2453"/>
                    </a:cubicBezTo>
                    <a:cubicBezTo>
                      <a:pt x="23087" y="2453"/>
                      <a:pt x="22849" y="2215"/>
                      <a:pt x="22849" y="1918"/>
                    </a:cubicBezTo>
                    <a:cubicBezTo>
                      <a:pt x="22849" y="1620"/>
                      <a:pt x="23087" y="1382"/>
                      <a:pt x="23385" y="1382"/>
                    </a:cubicBezTo>
                    <a:close/>
                    <a:moveTo>
                      <a:pt x="25528" y="1382"/>
                    </a:moveTo>
                    <a:cubicBezTo>
                      <a:pt x="25826" y="1382"/>
                      <a:pt x="26064" y="1620"/>
                      <a:pt x="26064" y="1918"/>
                    </a:cubicBezTo>
                    <a:cubicBezTo>
                      <a:pt x="26064" y="2215"/>
                      <a:pt x="25802" y="2453"/>
                      <a:pt x="25528" y="2453"/>
                    </a:cubicBezTo>
                    <a:cubicBezTo>
                      <a:pt x="25230" y="2453"/>
                      <a:pt x="24992" y="2215"/>
                      <a:pt x="24992" y="1918"/>
                    </a:cubicBezTo>
                    <a:cubicBezTo>
                      <a:pt x="24992" y="1620"/>
                      <a:pt x="25230" y="1382"/>
                      <a:pt x="25528" y="1382"/>
                    </a:cubicBezTo>
                    <a:close/>
                    <a:moveTo>
                      <a:pt x="3085" y="1"/>
                    </a:moveTo>
                    <a:cubicBezTo>
                      <a:pt x="1382" y="1"/>
                      <a:pt x="1" y="1382"/>
                      <a:pt x="1" y="3084"/>
                    </a:cubicBezTo>
                    <a:lnTo>
                      <a:pt x="1" y="3608"/>
                    </a:lnTo>
                    <a:lnTo>
                      <a:pt x="28397" y="3608"/>
                    </a:lnTo>
                    <a:lnTo>
                      <a:pt x="28397" y="3084"/>
                    </a:lnTo>
                    <a:cubicBezTo>
                      <a:pt x="28397" y="1382"/>
                      <a:pt x="27016" y="1"/>
                      <a:pt x="253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45"/>
          <p:cNvSpPr txBox="1">
            <a:spLocks noGrp="1"/>
          </p:cNvSpPr>
          <p:nvPr>
            <p:ph type="subTitle" idx="1"/>
          </p:nvPr>
        </p:nvSpPr>
        <p:spPr>
          <a:xfrm>
            <a:off x="5246202" y="3142825"/>
            <a:ext cx="31845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Import dataset and libraries needed for analysis.</a:t>
            </a:r>
            <a:endParaRPr dirty="0"/>
          </a:p>
        </p:txBody>
      </p:sp>
      <p:sp>
        <p:nvSpPr>
          <p:cNvPr id="934" name="Google Shape;934;p45"/>
          <p:cNvSpPr txBox="1">
            <a:spLocks noGrp="1"/>
          </p:cNvSpPr>
          <p:nvPr>
            <p:ph type="title"/>
          </p:nvPr>
        </p:nvSpPr>
        <p:spPr>
          <a:xfrm>
            <a:off x="3939125" y="2148275"/>
            <a:ext cx="44916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About Dataset</a:t>
            </a:r>
            <a:endParaRPr sz="3200" dirty="0"/>
          </a:p>
        </p:txBody>
      </p:sp>
      <p:sp>
        <p:nvSpPr>
          <p:cNvPr id="935" name="Google Shape;935;p45"/>
          <p:cNvSpPr txBox="1">
            <a:spLocks noGrp="1"/>
          </p:cNvSpPr>
          <p:nvPr>
            <p:ph type="title" idx="2"/>
          </p:nvPr>
        </p:nvSpPr>
        <p:spPr>
          <a:xfrm>
            <a:off x="6579477" y="1311863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936" name="Google Shape;936;p45"/>
          <p:cNvGrpSpPr/>
          <p:nvPr/>
        </p:nvGrpSpPr>
        <p:grpSpPr>
          <a:xfrm>
            <a:off x="439612" y="744872"/>
            <a:ext cx="3684645" cy="4128437"/>
            <a:chOff x="439612" y="744872"/>
            <a:chExt cx="3684645" cy="4128437"/>
          </a:xfrm>
        </p:grpSpPr>
        <p:grpSp>
          <p:nvGrpSpPr>
            <p:cNvPr id="937" name="Google Shape;937;p45"/>
            <p:cNvGrpSpPr/>
            <p:nvPr/>
          </p:nvGrpSpPr>
          <p:grpSpPr>
            <a:xfrm flipH="1">
              <a:off x="2336847" y="744872"/>
              <a:ext cx="1558801" cy="1556789"/>
              <a:chOff x="3056330" y="488551"/>
              <a:chExt cx="1469597" cy="1467976"/>
            </a:xfrm>
          </p:grpSpPr>
          <p:sp>
            <p:nvSpPr>
              <p:cNvPr id="938" name="Google Shape;938;p45"/>
              <p:cNvSpPr/>
              <p:nvPr/>
            </p:nvSpPr>
            <p:spPr>
              <a:xfrm>
                <a:off x="3056330" y="675569"/>
                <a:ext cx="1465870" cy="1275421"/>
              </a:xfrm>
              <a:custGeom>
                <a:avLst/>
                <a:gdLst/>
                <a:ahLst/>
                <a:cxnLst/>
                <a:rect l="l" t="t" r="r" b="b"/>
                <a:pathLst>
                  <a:path w="28326" h="24647" extrusionOk="0">
                    <a:moveTo>
                      <a:pt x="1" y="0"/>
                    </a:moveTo>
                    <a:lnTo>
                      <a:pt x="1" y="21574"/>
                    </a:lnTo>
                    <a:cubicBezTo>
                      <a:pt x="1" y="22574"/>
                      <a:pt x="477" y="23455"/>
                      <a:pt x="1203" y="24003"/>
                    </a:cubicBezTo>
                    <a:cubicBezTo>
                      <a:pt x="1858" y="23063"/>
                      <a:pt x="2501" y="22158"/>
                      <a:pt x="3061" y="21360"/>
                    </a:cubicBezTo>
                    <a:lnTo>
                      <a:pt x="4883" y="18633"/>
                    </a:lnTo>
                    <a:cubicBezTo>
                      <a:pt x="4835" y="18229"/>
                      <a:pt x="4847" y="16955"/>
                      <a:pt x="6811" y="16538"/>
                    </a:cubicBezTo>
                    <a:lnTo>
                      <a:pt x="6990" y="16490"/>
                    </a:lnTo>
                    <a:lnTo>
                      <a:pt x="6990" y="16478"/>
                    </a:lnTo>
                    <a:lnTo>
                      <a:pt x="7026" y="16478"/>
                    </a:lnTo>
                    <a:cubicBezTo>
                      <a:pt x="7516" y="16376"/>
                      <a:pt x="8134" y="16309"/>
                      <a:pt x="8909" y="16309"/>
                    </a:cubicBezTo>
                    <a:cubicBezTo>
                      <a:pt x="9940" y="16309"/>
                      <a:pt x="11249" y="16428"/>
                      <a:pt x="12907" y="16740"/>
                    </a:cubicBezTo>
                    <a:cubicBezTo>
                      <a:pt x="12907" y="16740"/>
                      <a:pt x="12931" y="16907"/>
                      <a:pt x="12967" y="17193"/>
                    </a:cubicBezTo>
                    <a:lnTo>
                      <a:pt x="13038" y="17205"/>
                    </a:lnTo>
                    <a:lnTo>
                      <a:pt x="13038" y="13597"/>
                    </a:lnTo>
                    <a:cubicBezTo>
                      <a:pt x="10728" y="11692"/>
                      <a:pt x="10740" y="9656"/>
                      <a:pt x="11086" y="8370"/>
                    </a:cubicBezTo>
                    <a:lnTo>
                      <a:pt x="11086" y="8370"/>
                    </a:lnTo>
                    <a:cubicBezTo>
                      <a:pt x="10883" y="8430"/>
                      <a:pt x="10657" y="8466"/>
                      <a:pt x="10431" y="8466"/>
                    </a:cubicBezTo>
                    <a:cubicBezTo>
                      <a:pt x="9074" y="8466"/>
                      <a:pt x="7978" y="7370"/>
                      <a:pt x="7978" y="6013"/>
                    </a:cubicBezTo>
                    <a:cubicBezTo>
                      <a:pt x="7978" y="4656"/>
                      <a:pt x="9074" y="3548"/>
                      <a:pt x="10431" y="3548"/>
                    </a:cubicBezTo>
                    <a:cubicBezTo>
                      <a:pt x="11479" y="3548"/>
                      <a:pt x="12372" y="4203"/>
                      <a:pt x="12729" y="5132"/>
                    </a:cubicBezTo>
                    <a:cubicBezTo>
                      <a:pt x="13904" y="4426"/>
                      <a:pt x="15425" y="3930"/>
                      <a:pt x="16842" y="3930"/>
                    </a:cubicBezTo>
                    <a:cubicBezTo>
                      <a:pt x="17721" y="3930"/>
                      <a:pt x="18560" y="4121"/>
                      <a:pt x="19253" y="4572"/>
                    </a:cubicBezTo>
                    <a:cubicBezTo>
                      <a:pt x="19849" y="4953"/>
                      <a:pt x="20134" y="5429"/>
                      <a:pt x="20182" y="5977"/>
                    </a:cubicBezTo>
                    <a:lnTo>
                      <a:pt x="20182" y="6013"/>
                    </a:lnTo>
                    <a:lnTo>
                      <a:pt x="20182" y="6203"/>
                    </a:lnTo>
                    <a:lnTo>
                      <a:pt x="20206" y="7263"/>
                    </a:lnTo>
                    <a:lnTo>
                      <a:pt x="20206" y="8561"/>
                    </a:lnTo>
                    <a:lnTo>
                      <a:pt x="20075" y="8513"/>
                    </a:lnTo>
                    <a:lnTo>
                      <a:pt x="20075" y="8513"/>
                    </a:lnTo>
                    <a:cubicBezTo>
                      <a:pt x="20170" y="9656"/>
                      <a:pt x="20301" y="11275"/>
                      <a:pt x="20408" y="13216"/>
                    </a:cubicBezTo>
                    <a:cubicBezTo>
                      <a:pt x="20420" y="13466"/>
                      <a:pt x="20420" y="13680"/>
                      <a:pt x="20384" y="13871"/>
                    </a:cubicBezTo>
                    <a:cubicBezTo>
                      <a:pt x="20301" y="14597"/>
                      <a:pt x="19968" y="15133"/>
                      <a:pt x="19432" y="15443"/>
                    </a:cubicBezTo>
                    <a:cubicBezTo>
                      <a:pt x="19003" y="15697"/>
                      <a:pt x="18491" y="15782"/>
                      <a:pt x="18001" y="15782"/>
                    </a:cubicBezTo>
                    <a:cubicBezTo>
                      <a:pt x="17254" y="15782"/>
                      <a:pt x="16560" y="15584"/>
                      <a:pt x="16301" y="15490"/>
                    </a:cubicBezTo>
                    <a:lnTo>
                      <a:pt x="16301" y="15490"/>
                    </a:lnTo>
                    <a:lnTo>
                      <a:pt x="16336" y="17574"/>
                    </a:lnTo>
                    <a:lnTo>
                      <a:pt x="16336" y="17217"/>
                    </a:lnTo>
                    <a:cubicBezTo>
                      <a:pt x="19170" y="17217"/>
                      <a:pt x="21837" y="17990"/>
                      <a:pt x="22849" y="18514"/>
                    </a:cubicBezTo>
                    <a:cubicBezTo>
                      <a:pt x="23147" y="18681"/>
                      <a:pt x="23444" y="19157"/>
                      <a:pt x="23325" y="19479"/>
                    </a:cubicBezTo>
                    <a:lnTo>
                      <a:pt x="23206" y="20253"/>
                    </a:lnTo>
                    <a:lnTo>
                      <a:pt x="23206" y="20265"/>
                    </a:lnTo>
                    <a:lnTo>
                      <a:pt x="24135" y="24646"/>
                    </a:lnTo>
                    <a:lnTo>
                      <a:pt x="25254" y="24646"/>
                    </a:lnTo>
                    <a:cubicBezTo>
                      <a:pt x="26957" y="24646"/>
                      <a:pt x="28326" y="23265"/>
                      <a:pt x="28326" y="21574"/>
                    </a:cubicBezTo>
                    <a:lnTo>
                      <a:pt x="2832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45"/>
              <p:cNvSpPr/>
              <p:nvPr/>
            </p:nvSpPr>
            <p:spPr>
              <a:xfrm>
                <a:off x="3904150" y="1587412"/>
                <a:ext cx="5641" cy="67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3" extrusionOk="0">
                    <a:moveTo>
                      <a:pt x="1" y="0"/>
                    </a:moveTo>
                    <a:lnTo>
                      <a:pt x="66" y="8"/>
                    </a:lnTo>
                    <a:lnTo>
                      <a:pt x="66" y="8"/>
                    </a:lnTo>
                    <a:cubicBezTo>
                      <a:pt x="48" y="4"/>
                      <a:pt x="28" y="0"/>
                      <a:pt x="1" y="0"/>
                    </a:cubicBezTo>
                    <a:close/>
                    <a:moveTo>
                      <a:pt x="66" y="8"/>
                    </a:moveTo>
                    <a:cubicBezTo>
                      <a:pt x="80" y="10"/>
                      <a:pt x="93" y="12"/>
                      <a:pt x="108" y="12"/>
                    </a:cubicBezTo>
                    <a:lnTo>
                      <a:pt x="66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45"/>
              <p:cNvSpPr/>
              <p:nvPr/>
            </p:nvSpPr>
            <p:spPr>
              <a:xfrm>
                <a:off x="4244924" y="560949"/>
                <a:ext cx="43160" cy="43209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5" extrusionOk="0">
                    <a:moveTo>
                      <a:pt x="417" y="1"/>
                    </a:moveTo>
                    <a:cubicBezTo>
                      <a:pt x="191" y="1"/>
                      <a:pt x="0" y="179"/>
                      <a:pt x="0" y="417"/>
                    </a:cubicBezTo>
                    <a:cubicBezTo>
                      <a:pt x="0" y="655"/>
                      <a:pt x="179" y="834"/>
                      <a:pt x="417" y="834"/>
                    </a:cubicBezTo>
                    <a:cubicBezTo>
                      <a:pt x="631" y="810"/>
                      <a:pt x="834" y="632"/>
                      <a:pt x="834" y="417"/>
                    </a:cubicBezTo>
                    <a:cubicBezTo>
                      <a:pt x="834" y="191"/>
                      <a:pt x="655" y="1"/>
                      <a:pt x="4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5"/>
              <p:cNvSpPr/>
              <p:nvPr/>
            </p:nvSpPr>
            <p:spPr>
              <a:xfrm>
                <a:off x="4355824" y="560949"/>
                <a:ext cx="42539" cy="4258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3" extrusionOk="0">
                    <a:moveTo>
                      <a:pt x="417" y="1"/>
                    </a:moveTo>
                    <a:cubicBezTo>
                      <a:pt x="191" y="1"/>
                      <a:pt x="0" y="179"/>
                      <a:pt x="0" y="405"/>
                    </a:cubicBezTo>
                    <a:cubicBezTo>
                      <a:pt x="0" y="644"/>
                      <a:pt x="179" y="822"/>
                      <a:pt x="417" y="822"/>
                    </a:cubicBezTo>
                    <a:cubicBezTo>
                      <a:pt x="631" y="822"/>
                      <a:pt x="822" y="644"/>
                      <a:pt x="822" y="405"/>
                    </a:cubicBezTo>
                    <a:cubicBezTo>
                      <a:pt x="822" y="179"/>
                      <a:pt x="631" y="1"/>
                      <a:pt x="4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5"/>
              <p:cNvSpPr/>
              <p:nvPr/>
            </p:nvSpPr>
            <p:spPr>
              <a:xfrm>
                <a:off x="3681729" y="1061243"/>
                <a:ext cx="426420" cy="745216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14401" extrusionOk="0">
                    <a:moveTo>
                      <a:pt x="5847" y="2191"/>
                    </a:moveTo>
                    <a:lnTo>
                      <a:pt x="5847" y="2215"/>
                    </a:lnTo>
                    <a:cubicBezTo>
                      <a:pt x="5688" y="2410"/>
                      <a:pt x="5458" y="2513"/>
                      <a:pt x="5225" y="2513"/>
                    </a:cubicBezTo>
                    <a:cubicBezTo>
                      <a:pt x="5075" y="2513"/>
                      <a:pt x="4923" y="2470"/>
                      <a:pt x="4787" y="2382"/>
                    </a:cubicBezTo>
                    <a:lnTo>
                      <a:pt x="4787" y="2358"/>
                    </a:lnTo>
                    <a:cubicBezTo>
                      <a:pt x="5132" y="2275"/>
                      <a:pt x="5490" y="2215"/>
                      <a:pt x="5847" y="2191"/>
                    </a:cubicBezTo>
                    <a:close/>
                    <a:moveTo>
                      <a:pt x="7573" y="2560"/>
                    </a:moveTo>
                    <a:cubicBezTo>
                      <a:pt x="7692" y="2560"/>
                      <a:pt x="7776" y="2727"/>
                      <a:pt x="7776" y="2906"/>
                    </a:cubicBezTo>
                    <a:cubicBezTo>
                      <a:pt x="7776" y="3084"/>
                      <a:pt x="7692" y="3239"/>
                      <a:pt x="7573" y="3239"/>
                    </a:cubicBezTo>
                    <a:cubicBezTo>
                      <a:pt x="7454" y="3239"/>
                      <a:pt x="7371" y="3084"/>
                      <a:pt x="7371" y="2906"/>
                    </a:cubicBezTo>
                    <a:cubicBezTo>
                      <a:pt x="7371" y="2727"/>
                      <a:pt x="7454" y="2560"/>
                      <a:pt x="7573" y="2560"/>
                    </a:cubicBezTo>
                    <a:close/>
                    <a:moveTo>
                      <a:pt x="5418" y="2572"/>
                    </a:moveTo>
                    <a:cubicBezTo>
                      <a:pt x="5537" y="2572"/>
                      <a:pt x="5621" y="2727"/>
                      <a:pt x="5621" y="2918"/>
                    </a:cubicBezTo>
                    <a:cubicBezTo>
                      <a:pt x="5621" y="3108"/>
                      <a:pt x="5537" y="3263"/>
                      <a:pt x="5418" y="3263"/>
                    </a:cubicBezTo>
                    <a:cubicBezTo>
                      <a:pt x="5299" y="3263"/>
                      <a:pt x="5204" y="3096"/>
                      <a:pt x="5204" y="2918"/>
                    </a:cubicBezTo>
                    <a:cubicBezTo>
                      <a:pt x="5204" y="2739"/>
                      <a:pt x="5299" y="2572"/>
                      <a:pt x="5418" y="2572"/>
                    </a:cubicBezTo>
                    <a:close/>
                    <a:moveTo>
                      <a:pt x="453" y="2667"/>
                    </a:moveTo>
                    <a:cubicBezTo>
                      <a:pt x="477" y="2667"/>
                      <a:pt x="1251" y="2870"/>
                      <a:pt x="1215" y="4156"/>
                    </a:cubicBezTo>
                    <a:lnTo>
                      <a:pt x="1144" y="4156"/>
                    </a:lnTo>
                    <a:cubicBezTo>
                      <a:pt x="1156" y="3727"/>
                      <a:pt x="1072" y="3429"/>
                      <a:pt x="953" y="3215"/>
                    </a:cubicBezTo>
                    <a:lnTo>
                      <a:pt x="953" y="3203"/>
                    </a:lnTo>
                    <a:cubicBezTo>
                      <a:pt x="906" y="3215"/>
                      <a:pt x="799" y="3287"/>
                      <a:pt x="739" y="3429"/>
                    </a:cubicBezTo>
                    <a:cubicBezTo>
                      <a:pt x="679" y="3572"/>
                      <a:pt x="715" y="3763"/>
                      <a:pt x="846" y="4001"/>
                    </a:cubicBezTo>
                    <a:lnTo>
                      <a:pt x="787" y="4025"/>
                    </a:lnTo>
                    <a:cubicBezTo>
                      <a:pt x="656" y="3763"/>
                      <a:pt x="620" y="3537"/>
                      <a:pt x="679" y="3382"/>
                    </a:cubicBezTo>
                    <a:cubicBezTo>
                      <a:pt x="739" y="3227"/>
                      <a:pt x="846" y="3156"/>
                      <a:pt x="918" y="3132"/>
                    </a:cubicBezTo>
                    <a:cubicBezTo>
                      <a:pt x="727" y="2810"/>
                      <a:pt x="453" y="2739"/>
                      <a:pt x="441" y="2739"/>
                    </a:cubicBezTo>
                    <a:lnTo>
                      <a:pt x="453" y="2667"/>
                    </a:lnTo>
                    <a:close/>
                    <a:moveTo>
                      <a:pt x="6847" y="3799"/>
                    </a:moveTo>
                    <a:cubicBezTo>
                      <a:pt x="7097" y="4156"/>
                      <a:pt x="7168" y="4394"/>
                      <a:pt x="7073" y="4561"/>
                    </a:cubicBezTo>
                    <a:cubicBezTo>
                      <a:pt x="6978" y="4692"/>
                      <a:pt x="6811" y="4715"/>
                      <a:pt x="6692" y="4715"/>
                    </a:cubicBezTo>
                    <a:cubicBezTo>
                      <a:pt x="6633" y="4715"/>
                      <a:pt x="6585" y="4715"/>
                      <a:pt x="6585" y="4703"/>
                    </a:cubicBezTo>
                    <a:lnTo>
                      <a:pt x="6621" y="4561"/>
                    </a:lnTo>
                    <a:cubicBezTo>
                      <a:pt x="6636" y="4564"/>
                      <a:pt x="6662" y="4566"/>
                      <a:pt x="6692" y="4566"/>
                    </a:cubicBezTo>
                    <a:cubicBezTo>
                      <a:pt x="6777" y="4566"/>
                      <a:pt x="6901" y="4548"/>
                      <a:pt x="6954" y="4477"/>
                    </a:cubicBezTo>
                    <a:cubicBezTo>
                      <a:pt x="6978" y="4418"/>
                      <a:pt x="7014" y="4275"/>
                      <a:pt x="6728" y="3882"/>
                    </a:cubicBezTo>
                    <a:lnTo>
                      <a:pt x="6847" y="3799"/>
                    </a:lnTo>
                    <a:close/>
                    <a:moveTo>
                      <a:pt x="4716" y="4930"/>
                    </a:moveTo>
                    <a:lnTo>
                      <a:pt x="4823" y="5001"/>
                    </a:lnTo>
                    <a:cubicBezTo>
                      <a:pt x="5490" y="5334"/>
                      <a:pt x="6275" y="5454"/>
                      <a:pt x="6287" y="5454"/>
                    </a:cubicBezTo>
                    <a:lnTo>
                      <a:pt x="6442" y="5465"/>
                    </a:lnTo>
                    <a:lnTo>
                      <a:pt x="6335" y="5573"/>
                    </a:lnTo>
                    <a:cubicBezTo>
                      <a:pt x="5978" y="5942"/>
                      <a:pt x="5668" y="6120"/>
                      <a:pt x="5394" y="6120"/>
                    </a:cubicBezTo>
                    <a:cubicBezTo>
                      <a:pt x="5347" y="6120"/>
                      <a:pt x="5287" y="6108"/>
                      <a:pt x="5216" y="6085"/>
                    </a:cubicBezTo>
                    <a:cubicBezTo>
                      <a:pt x="4763" y="5906"/>
                      <a:pt x="4716" y="5096"/>
                      <a:pt x="4716" y="5061"/>
                    </a:cubicBezTo>
                    <a:lnTo>
                      <a:pt x="4716" y="4930"/>
                    </a:lnTo>
                    <a:close/>
                    <a:moveTo>
                      <a:pt x="6633" y="0"/>
                    </a:moveTo>
                    <a:lnTo>
                      <a:pt x="6633" y="0"/>
                    </a:lnTo>
                    <a:cubicBezTo>
                      <a:pt x="6764" y="834"/>
                      <a:pt x="7680" y="1310"/>
                      <a:pt x="7692" y="1310"/>
                    </a:cubicBezTo>
                    <a:lnTo>
                      <a:pt x="7621" y="1441"/>
                    </a:lnTo>
                    <a:cubicBezTo>
                      <a:pt x="7573" y="1417"/>
                      <a:pt x="6621" y="917"/>
                      <a:pt x="6490" y="12"/>
                    </a:cubicBezTo>
                    <a:cubicBezTo>
                      <a:pt x="5799" y="1536"/>
                      <a:pt x="3406" y="2763"/>
                      <a:pt x="2227" y="3299"/>
                    </a:cubicBezTo>
                    <a:cubicBezTo>
                      <a:pt x="2152" y="3332"/>
                      <a:pt x="2074" y="3348"/>
                      <a:pt x="1998" y="3348"/>
                    </a:cubicBezTo>
                    <a:cubicBezTo>
                      <a:pt x="1834" y="3348"/>
                      <a:pt x="1678" y="3274"/>
                      <a:pt x="1572" y="3144"/>
                    </a:cubicBezTo>
                    <a:lnTo>
                      <a:pt x="1572" y="3168"/>
                    </a:lnTo>
                    <a:lnTo>
                      <a:pt x="1406" y="2918"/>
                    </a:lnTo>
                    <a:cubicBezTo>
                      <a:pt x="1248" y="2654"/>
                      <a:pt x="978" y="2354"/>
                      <a:pt x="588" y="2354"/>
                    </a:cubicBezTo>
                    <a:cubicBezTo>
                      <a:pt x="537" y="2354"/>
                      <a:pt x="484" y="2359"/>
                      <a:pt x="429" y="2370"/>
                    </a:cubicBezTo>
                    <a:cubicBezTo>
                      <a:pt x="132" y="2406"/>
                      <a:pt x="1" y="2667"/>
                      <a:pt x="37" y="3108"/>
                    </a:cubicBezTo>
                    <a:cubicBezTo>
                      <a:pt x="84" y="3501"/>
                      <a:pt x="239" y="3870"/>
                      <a:pt x="501" y="4191"/>
                    </a:cubicBezTo>
                    <a:cubicBezTo>
                      <a:pt x="632" y="4358"/>
                      <a:pt x="846" y="4608"/>
                      <a:pt x="1096" y="4834"/>
                    </a:cubicBezTo>
                    <a:lnTo>
                      <a:pt x="1132" y="4870"/>
                    </a:lnTo>
                    <a:lnTo>
                      <a:pt x="1132" y="9966"/>
                    </a:lnTo>
                    <a:lnTo>
                      <a:pt x="977" y="9966"/>
                    </a:lnTo>
                    <a:lnTo>
                      <a:pt x="977" y="9930"/>
                    </a:lnTo>
                    <a:lnTo>
                      <a:pt x="918" y="9930"/>
                    </a:lnTo>
                    <a:cubicBezTo>
                      <a:pt x="1013" y="10597"/>
                      <a:pt x="1180" y="11800"/>
                      <a:pt x="1370" y="13407"/>
                    </a:cubicBezTo>
                    <a:cubicBezTo>
                      <a:pt x="1963" y="13977"/>
                      <a:pt x="2765" y="14400"/>
                      <a:pt x="3798" y="14400"/>
                    </a:cubicBezTo>
                    <a:cubicBezTo>
                      <a:pt x="3865" y="14400"/>
                      <a:pt x="3933" y="14399"/>
                      <a:pt x="4001" y="14395"/>
                    </a:cubicBezTo>
                    <a:cubicBezTo>
                      <a:pt x="4585" y="14359"/>
                      <a:pt x="5013" y="14217"/>
                      <a:pt x="5311" y="14002"/>
                    </a:cubicBezTo>
                    <a:cubicBezTo>
                      <a:pt x="5430" y="13919"/>
                      <a:pt x="5537" y="13812"/>
                      <a:pt x="5621" y="13705"/>
                    </a:cubicBezTo>
                    <a:cubicBezTo>
                      <a:pt x="5847" y="13407"/>
                      <a:pt x="5942" y="13026"/>
                      <a:pt x="5954" y="12633"/>
                    </a:cubicBezTo>
                    <a:cubicBezTo>
                      <a:pt x="5954" y="11716"/>
                      <a:pt x="5430" y="10740"/>
                      <a:pt x="5263" y="10466"/>
                    </a:cubicBezTo>
                    <a:lnTo>
                      <a:pt x="4299" y="10347"/>
                    </a:lnTo>
                    <a:lnTo>
                      <a:pt x="4311" y="10526"/>
                    </a:lnTo>
                    <a:lnTo>
                      <a:pt x="4168" y="10526"/>
                    </a:lnTo>
                    <a:lnTo>
                      <a:pt x="4132" y="8740"/>
                    </a:lnTo>
                    <a:cubicBezTo>
                      <a:pt x="3406" y="8394"/>
                      <a:pt x="3001" y="7513"/>
                      <a:pt x="3001" y="7513"/>
                    </a:cubicBezTo>
                    <a:lnTo>
                      <a:pt x="3001" y="7513"/>
                    </a:lnTo>
                    <a:cubicBezTo>
                      <a:pt x="3596" y="7680"/>
                      <a:pt x="3966" y="7811"/>
                      <a:pt x="4120" y="7870"/>
                    </a:cubicBezTo>
                    <a:lnTo>
                      <a:pt x="4120" y="7847"/>
                    </a:lnTo>
                    <a:lnTo>
                      <a:pt x="4228" y="7882"/>
                    </a:lnTo>
                    <a:cubicBezTo>
                      <a:pt x="4235" y="7882"/>
                      <a:pt x="5090" y="8189"/>
                      <a:pt x="6008" y="8189"/>
                    </a:cubicBezTo>
                    <a:cubicBezTo>
                      <a:pt x="6467" y="8189"/>
                      <a:pt x="6942" y="8113"/>
                      <a:pt x="7335" y="7882"/>
                    </a:cubicBezTo>
                    <a:cubicBezTo>
                      <a:pt x="7823" y="7609"/>
                      <a:pt x="8121" y="7108"/>
                      <a:pt x="8216" y="6430"/>
                    </a:cubicBezTo>
                    <a:cubicBezTo>
                      <a:pt x="8240" y="6251"/>
                      <a:pt x="8240" y="6061"/>
                      <a:pt x="8228" y="5799"/>
                    </a:cubicBezTo>
                    <a:cubicBezTo>
                      <a:pt x="8157" y="4537"/>
                      <a:pt x="8073" y="3394"/>
                      <a:pt x="8002" y="2441"/>
                    </a:cubicBezTo>
                    <a:cubicBezTo>
                      <a:pt x="7902" y="2482"/>
                      <a:pt x="7795" y="2502"/>
                      <a:pt x="7688" y="2502"/>
                    </a:cubicBezTo>
                    <a:cubicBezTo>
                      <a:pt x="7451" y="2502"/>
                      <a:pt x="7213" y="2404"/>
                      <a:pt x="7049" y="2215"/>
                    </a:cubicBezTo>
                    <a:lnTo>
                      <a:pt x="7049" y="2191"/>
                    </a:lnTo>
                    <a:cubicBezTo>
                      <a:pt x="7371" y="2215"/>
                      <a:pt x="7680" y="2275"/>
                      <a:pt x="7990" y="2334"/>
                    </a:cubicBezTo>
                    <a:cubicBezTo>
                      <a:pt x="7954" y="1846"/>
                      <a:pt x="7918" y="1417"/>
                      <a:pt x="7883" y="1024"/>
                    </a:cubicBezTo>
                    <a:cubicBezTo>
                      <a:pt x="7335" y="786"/>
                      <a:pt x="6906" y="346"/>
                      <a:pt x="6633" y="0"/>
                    </a:cubicBezTo>
                    <a:close/>
                  </a:path>
                </a:pathLst>
              </a:custGeom>
              <a:solidFill>
                <a:srgbClr val="E0C6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5"/>
              <p:cNvSpPr/>
              <p:nvPr/>
            </p:nvSpPr>
            <p:spPr>
              <a:xfrm>
                <a:off x="3418011" y="1529506"/>
                <a:ext cx="1915" cy="52"/>
              </a:xfrm>
              <a:custGeom>
                <a:avLst/>
                <a:gdLst/>
                <a:ahLst/>
                <a:cxnLst/>
                <a:rect l="l" t="t" r="r" b="b"/>
                <a:pathLst>
                  <a:path w="37" h="1" extrusionOk="0">
                    <a:moveTo>
                      <a:pt x="1" y="0"/>
                    </a:move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5"/>
              <p:cNvSpPr/>
              <p:nvPr/>
            </p:nvSpPr>
            <p:spPr>
              <a:xfrm>
                <a:off x="3934372" y="1329865"/>
                <a:ext cx="64118" cy="40467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78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227"/>
                      <a:pt x="119" y="655"/>
                      <a:pt x="381" y="763"/>
                    </a:cubicBezTo>
                    <a:cubicBezTo>
                      <a:pt x="419" y="775"/>
                      <a:pt x="459" y="782"/>
                      <a:pt x="501" y="782"/>
                    </a:cubicBezTo>
                    <a:cubicBezTo>
                      <a:pt x="696" y="782"/>
                      <a:pt x="935" y="646"/>
                      <a:pt x="1239" y="382"/>
                    </a:cubicBezTo>
                    <a:cubicBezTo>
                      <a:pt x="1000" y="334"/>
                      <a:pt x="477" y="215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5"/>
              <p:cNvSpPr/>
              <p:nvPr/>
            </p:nvSpPr>
            <p:spPr>
              <a:xfrm>
                <a:off x="3471003" y="860411"/>
                <a:ext cx="644546" cy="744905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14395" extrusionOk="0">
                    <a:moveTo>
                      <a:pt x="2465" y="0"/>
                    </a:moveTo>
                    <a:cubicBezTo>
                      <a:pt x="1108" y="0"/>
                      <a:pt x="1" y="1095"/>
                      <a:pt x="1" y="2453"/>
                    </a:cubicBezTo>
                    <a:cubicBezTo>
                      <a:pt x="1" y="3810"/>
                      <a:pt x="1108" y="4905"/>
                      <a:pt x="2465" y="4905"/>
                    </a:cubicBezTo>
                    <a:cubicBezTo>
                      <a:pt x="2680" y="4905"/>
                      <a:pt x="2906" y="4882"/>
                      <a:pt x="3120" y="4822"/>
                    </a:cubicBezTo>
                    <a:lnTo>
                      <a:pt x="3120" y="4822"/>
                    </a:lnTo>
                    <a:cubicBezTo>
                      <a:pt x="2775" y="6084"/>
                      <a:pt x="2763" y="8120"/>
                      <a:pt x="5061" y="10037"/>
                    </a:cubicBezTo>
                    <a:lnTo>
                      <a:pt x="5061" y="13645"/>
                    </a:lnTo>
                    <a:lnTo>
                      <a:pt x="4990" y="13633"/>
                    </a:lnTo>
                    <a:lnTo>
                      <a:pt x="4990" y="13633"/>
                    </a:lnTo>
                    <a:cubicBezTo>
                      <a:pt x="4990" y="13668"/>
                      <a:pt x="5001" y="13728"/>
                      <a:pt x="5001" y="13787"/>
                    </a:cubicBezTo>
                    <a:lnTo>
                      <a:pt x="5061" y="13787"/>
                    </a:lnTo>
                    <a:lnTo>
                      <a:pt x="5061" y="13835"/>
                    </a:lnTo>
                    <a:lnTo>
                      <a:pt x="5216" y="13835"/>
                    </a:lnTo>
                    <a:lnTo>
                      <a:pt x="5216" y="8727"/>
                    </a:lnTo>
                    <a:lnTo>
                      <a:pt x="5180" y="8704"/>
                    </a:lnTo>
                    <a:cubicBezTo>
                      <a:pt x="4930" y="8477"/>
                      <a:pt x="4728" y="8239"/>
                      <a:pt x="4585" y="8061"/>
                    </a:cubicBezTo>
                    <a:cubicBezTo>
                      <a:pt x="4335" y="7739"/>
                      <a:pt x="4168" y="7358"/>
                      <a:pt x="4132" y="6977"/>
                    </a:cubicBezTo>
                    <a:cubicBezTo>
                      <a:pt x="4085" y="6525"/>
                      <a:pt x="4216" y="6275"/>
                      <a:pt x="4513" y="6227"/>
                    </a:cubicBezTo>
                    <a:cubicBezTo>
                      <a:pt x="4558" y="6220"/>
                      <a:pt x="4601" y="6217"/>
                      <a:pt x="4642" y="6217"/>
                    </a:cubicBezTo>
                    <a:cubicBezTo>
                      <a:pt x="5050" y="6217"/>
                      <a:pt x="5340" y="6517"/>
                      <a:pt x="5502" y="6787"/>
                    </a:cubicBezTo>
                    <a:lnTo>
                      <a:pt x="5656" y="7037"/>
                    </a:lnTo>
                    <a:lnTo>
                      <a:pt x="5656" y="7013"/>
                    </a:lnTo>
                    <a:cubicBezTo>
                      <a:pt x="5762" y="7143"/>
                      <a:pt x="5918" y="7218"/>
                      <a:pt x="6082" y="7218"/>
                    </a:cubicBezTo>
                    <a:cubicBezTo>
                      <a:pt x="6158" y="7218"/>
                      <a:pt x="6236" y="7202"/>
                      <a:pt x="6311" y="7168"/>
                    </a:cubicBezTo>
                    <a:cubicBezTo>
                      <a:pt x="7490" y="6632"/>
                      <a:pt x="9883" y="5405"/>
                      <a:pt x="10574" y="3881"/>
                    </a:cubicBezTo>
                    <a:cubicBezTo>
                      <a:pt x="10705" y="4786"/>
                      <a:pt x="11657" y="5286"/>
                      <a:pt x="11705" y="5310"/>
                    </a:cubicBezTo>
                    <a:lnTo>
                      <a:pt x="11776" y="5179"/>
                    </a:lnTo>
                    <a:cubicBezTo>
                      <a:pt x="11764" y="5179"/>
                      <a:pt x="10859" y="4703"/>
                      <a:pt x="10716" y="3870"/>
                    </a:cubicBezTo>
                    <a:lnTo>
                      <a:pt x="10716" y="3870"/>
                    </a:lnTo>
                    <a:cubicBezTo>
                      <a:pt x="10990" y="4227"/>
                      <a:pt x="11419" y="4655"/>
                      <a:pt x="11967" y="4894"/>
                    </a:cubicBezTo>
                    <a:cubicBezTo>
                      <a:pt x="12002" y="5286"/>
                      <a:pt x="12026" y="5715"/>
                      <a:pt x="12074" y="6203"/>
                    </a:cubicBezTo>
                    <a:cubicBezTo>
                      <a:pt x="11764" y="6144"/>
                      <a:pt x="11455" y="6096"/>
                      <a:pt x="11145" y="6060"/>
                    </a:cubicBezTo>
                    <a:lnTo>
                      <a:pt x="11145" y="6084"/>
                    </a:lnTo>
                    <a:cubicBezTo>
                      <a:pt x="11307" y="6278"/>
                      <a:pt x="11535" y="6374"/>
                      <a:pt x="11769" y="6374"/>
                    </a:cubicBezTo>
                    <a:cubicBezTo>
                      <a:pt x="11879" y="6374"/>
                      <a:pt x="11991" y="6352"/>
                      <a:pt x="12098" y="6310"/>
                    </a:cubicBezTo>
                    <a:cubicBezTo>
                      <a:pt x="12169" y="7263"/>
                      <a:pt x="12240" y="8406"/>
                      <a:pt x="12312" y="9668"/>
                    </a:cubicBezTo>
                    <a:cubicBezTo>
                      <a:pt x="12336" y="9930"/>
                      <a:pt x="12336" y="10120"/>
                      <a:pt x="12300" y="10299"/>
                    </a:cubicBezTo>
                    <a:cubicBezTo>
                      <a:pt x="12205" y="10978"/>
                      <a:pt x="11907" y="11478"/>
                      <a:pt x="11419" y="11751"/>
                    </a:cubicBezTo>
                    <a:cubicBezTo>
                      <a:pt x="11023" y="11990"/>
                      <a:pt x="10540" y="12069"/>
                      <a:pt x="10074" y="12069"/>
                    </a:cubicBezTo>
                    <a:cubicBezTo>
                      <a:pt x="9165" y="12069"/>
                      <a:pt x="8319" y="11767"/>
                      <a:pt x="8311" y="11751"/>
                    </a:cubicBezTo>
                    <a:lnTo>
                      <a:pt x="8204" y="11716"/>
                    </a:lnTo>
                    <a:lnTo>
                      <a:pt x="8204" y="11740"/>
                    </a:lnTo>
                    <a:cubicBezTo>
                      <a:pt x="8061" y="11680"/>
                      <a:pt x="7680" y="11549"/>
                      <a:pt x="7085" y="11382"/>
                    </a:cubicBezTo>
                    <a:lnTo>
                      <a:pt x="7085" y="11382"/>
                    </a:lnTo>
                    <a:cubicBezTo>
                      <a:pt x="7085" y="11382"/>
                      <a:pt x="7490" y="12263"/>
                      <a:pt x="8228" y="12609"/>
                    </a:cubicBezTo>
                    <a:lnTo>
                      <a:pt x="8252" y="14395"/>
                    </a:lnTo>
                    <a:lnTo>
                      <a:pt x="8407" y="14395"/>
                    </a:lnTo>
                    <a:lnTo>
                      <a:pt x="8407" y="14192"/>
                    </a:lnTo>
                    <a:lnTo>
                      <a:pt x="9371" y="14311"/>
                    </a:lnTo>
                    <a:lnTo>
                      <a:pt x="9371" y="14311"/>
                    </a:lnTo>
                    <a:lnTo>
                      <a:pt x="9323" y="14228"/>
                    </a:lnTo>
                    <a:cubicBezTo>
                      <a:pt x="9371" y="14228"/>
                      <a:pt x="9395" y="14240"/>
                      <a:pt x="9443" y="14252"/>
                    </a:cubicBezTo>
                    <a:cubicBezTo>
                      <a:pt x="9395" y="14216"/>
                      <a:pt x="9371" y="14180"/>
                      <a:pt x="9323" y="14168"/>
                    </a:cubicBezTo>
                    <a:cubicBezTo>
                      <a:pt x="9038" y="14121"/>
                      <a:pt x="8776" y="14097"/>
                      <a:pt x="8502" y="14061"/>
                    </a:cubicBezTo>
                    <a:lnTo>
                      <a:pt x="8407" y="14049"/>
                    </a:lnTo>
                    <a:lnTo>
                      <a:pt x="8407" y="14037"/>
                    </a:lnTo>
                    <a:lnTo>
                      <a:pt x="8359" y="11954"/>
                    </a:lnTo>
                    <a:lnTo>
                      <a:pt x="8359" y="11954"/>
                    </a:lnTo>
                    <a:cubicBezTo>
                      <a:pt x="8604" y="12033"/>
                      <a:pt x="9293" y="12226"/>
                      <a:pt x="10040" y="12226"/>
                    </a:cubicBezTo>
                    <a:cubicBezTo>
                      <a:pt x="10527" y="12226"/>
                      <a:pt x="11039" y="12144"/>
                      <a:pt x="11467" y="11894"/>
                    </a:cubicBezTo>
                    <a:cubicBezTo>
                      <a:pt x="12002" y="11573"/>
                      <a:pt x="12312" y="11037"/>
                      <a:pt x="12419" y="10311"/>
                    </a:cubicBezTo>
                    <a:cubicBezTo>
                      <a:pt x="12455" y="10120"/>
                      <a:pt x="12455" y="9906"/>
                      <a:pt x="12431" y="9656"/>
                    </a:cubicBezTo>
                    <a:cubicBezTo>
                      <a:pt x="12336" y="7727"/>
                      <a:pt x="12217" y="6096"/>
                      <a:pt x="12110" y="4953"/>
                    </a:cubicBezTo>
                    <a:lnTo>
                      <a:pt x="12110" y="4953"/>
                    </a:lnTo>
                    <a:lnTo>
                      <a:pt x="12240" y="5001"/>
                    </a:lnTo>
                    <a:lnTo>
                      <a:pt x="12240" y="3703"/>
                    </a:lnTo>
                    <a:lnTo>
                      <a:pt x="12205" y="2643"/>
                    </a:lnTo>
                    <a:lnTo>
                      <a:pt x="12205" y="2453"/>
                    </a:lnTo>
                    <a:lnTo>
                      <a:pt x="12205" y="2417"/>
                    </a:lnTo>
                    <a:cubicBezTo>
                      <a:pt x="12169" y="1881"/>
                      <a:pt x="11883" y="1393"/>
                      <a:pt x="11288" y="1012"/>
                    </a:cubicBezTo>
                    <a:cubicBezTo>
                      <a:pt x="10586" y="561"/>
                      <a:pt x="9742" y="370"/>
                      <a:pt x="8862" y="370"/>
                    </a:cubicBezTo>
                    <a:cubicBezTo>
                      <a:pt x="7443" y="370"/>
                      <a:pt x="5927" y="866"/>
                      <a:pt x="4751" y="1572"/>
                    </a:cubicBezTo>
                    <a:cubicBezTo>
                      <a:pt x="4394" y="655"/>
                      <a:pt x="3513" y="0"/>
                      <a:pt x="2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5"/>
              <p:cNvSpPr/>
              <p:nvPr/>
            </p:nvSpPr>
            <p:spPr>
              <a:xfrm>
                <a:off x="3705171" y="1197391"/>
                <a:ext cx="41918" cy="77104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490" extrusionOk="0">
                    <a:moveTo>
                      <a:pt x="24" y="1"/>
                    </a:moveTo>
                    <a:lnTo>
                      <a:pt x="0" y="84"/>
                    </a:lnTo>
                    <a:cubicBezTo>
                      <a:pt x="24" y="84"/>
                      <a:pt x="274" y="156"/>
                      <a:pt x="476" y="465"/>
                    </a:cubicBezTo>
                    <a:cubicBezTo>
                      <a:pt x="429" y="501"/>
                      <a:pt x="298" y="572"/>
                      <a:pt x="238" y="715"/>
                    </a:cubicBezTo>
                    <a:cubicBezTo>
                      <a:pt x="167" y="894"/>
                      <a:pt x="215" y="1108"/>
                      <a:pt x="346" y="1358"/>
                    </a:cubicBezTo>
                    <a:lnTo>
                      <a:pt x="429" y="1334"/>
                    </a:lnTo>
                    <a:cubicBezTo>
                      <a:pt x="274" y="1120"/>
                      <a:pt x="250" y="918"/>
                      <a:pt x="310" y="763"/>
                    </a:cubicBezTo>
                    <a:cubicBezTo>
                      <a:pt x="369" y="632"/>
                      <a:pt x="465" y="572"/>
                      <a:pt x="512" y="537"/>
                    </a:cubicBezTo>
                    <a:lnTo>
                      <a:pt x="512" y="560"/>
                    </a:lnTo>
                    <a:cubicBezTo>
                      <a:pt x="631" y="763"/>
                      <a:pt x="703" y="1060"/>
                      <a:pt x="703" y="1489"/>
                    </a:cubicBezTo>
                    <a:lnTo>
                      <a:pt x="774" y="1489"/>
                    </a:lnTo>
                    <a:cubicBezTo>
                      <a:pt x="810" y="215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5"/>
              <p:cNvSpPr/>
              <p:nvPr/>
            </p:nvSpPr>
            <p:spPr>
              <a:xfrm>
                <a:off x="3950984" y="1194338"/>
                <a:ext cx="21632" cy="3575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91" extrusionOk="0">
                    <a:moveTo>
                      <a:pt x="215" y="0"/>
                    </a:moveTo>
                    <a:cubicBezTo>
                      <a:pt x="96" y="0"/>
                      <a:pt x="1" y="155"/>
                      <a:pt x="1" y="346"/>
                    </a:cubicBezTo>
                    <a:cubicBezTo>
                      <a:pt x="1" y="536"/>
                      <a:pt x="96" y="691"/>
                      <a:pt x="215" y="691"/>
                    </a:cubicBezTo>
                    <a:cubicBezTo>
                      <a:pt x="322" y="691"/>
                      <a:pt x="418" y="536"/>
                      <a:pt x="418" y="346"/>
                    </a:cubicBezTo>
                    <a:cubicBezTo>
                      <a:pt x="418" y="155"/>
                      <a:pt x="322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5"/>
              <p:cNvSpPr/>
              <p:nvPr/>
            </p:nvSpPr>
            <p:spPr>
              <a:xfrm>
                <a:off x="4063126" y="1194338"/>
                <a:ext cx="21011" cy="3575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691" extrusionOk="0">
                    <a:moveTo>
                      <a:pt x="203" y="0"/>
                    </a:moveTo>
                    <a:cubicBezTo>
                      <a:pt x="84" y="0"/>
                      <a:pt x="1" y="167"/>
                      <a:pt x="1" y="346"/>
                    </a:cubicBezTo>
                    <a:cubicBezTo>
                      <a:pt x="1" y="524"/>
                      <a:pt x="84" y="691"/>
                      <a:pt x="203" y="691"/>
                    </a:cubicBezTo>
                    <a:cubicBezTo>
                      <a:pt x="322" y="691"/>
                      <a:pt x="406" y="524"/>
                      <a:pt x="406" y="346"/>
                    </a:cubicBezTo>
                    <a:cubicBezTo>
                      <a:pt x="406" y="167"/>
                      <a:pt x="322" y="0"/>
                      <a:pt x="2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5"/>
              <p:cNvSpPr/>
              <p:nvPr/>
            </p:nvSpPr>
            <p:spPr>
              <a:xfrm>
                <a:off x="4023693" y="1257780"/>
                <a:ext cx="30274" cy="47504"/>
              </a:xfrm>
              <a:custGeom>
                <a:avLst/>
                <a:gdLst/>
                <a:ahLst/>
                <a:cxnLst/>
                <a:rect l="l" t="t" r="r" b="b"/>
                <a:pathLst>
                  <a:path w="585" h="918" extrusionOk="0">
                    <a:moveTo>
                      <a:pt x="251" y="1"/>
                    </a:moveTo>
                    <a:lnTo>
                      <a:pt x="132" y="84"/>
                    </a:lnTo>
                    <a:cubicBezTo>
                      <a:pt x="406" y="477"/>
                      <a:pt x="382" y="620"/>
                      <a:pt x="358" y="679"/>
                    </a:cubicBezTo>
                    <a:cubicBezTo>
                      <a:pt x="314" y="750"/>
                      <a:pt x="198" y="768"/>
                      <a:pt x="108" y="768"/>
                    </a:cubicBezTo>
                    <a:cubicBezTo>
                      <a:pt x="75" y="768"/>
                      <a:pt x="46" y="766"/>
                      <a:pt x="25" y="763"/>
                    </a:cubicBezTo>
                    <a:lnTo>
                      <a:pt x="1" y="905"/>
                    </a:lnTo>
                    <a:cubicBezTo>
                      <a:pt x="13" y="905"/>
                      <a:pt x="60" y="917"/>
                      <a:pt x="108" y="917"/>
                    </a:cubicBezTo>
                    <a:cubicBezTo>
                      <a:pt x="227" y="917"/>
                      <a:pt x="382" y="894"/>
                      <a:pt x="477" y="763"/>
                    </a:cubicBezTo>
                    <a:cubicBezTo>
                      <a:pt x="584" y="596"/>
                      <a:pt x="501" y="346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5"/>
              <p:cNvSpPr/>
              <p:nvPr/>
            </p:nvSpPr>
            <p:spPr>
              <a:xfrm>
                <a:off x="3929456" y="1174001"/>
                <a:ext cx="54855" cy="16559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320" extrusionOk="0">
                    <a:moveTo>
                      <a:pt x="1060" y="0"/>
                    </a:moveTo>
                    <a:cubicBezTo>
                      <a:pt x="703" y="36"/>
                      <a:pt x="345" y="96"/>
                      <a:pt x="0" y="155"/>
                    </a:cubicBezTo>
                    <a:lnTo>
                      <a:pt x="0" y="191"/>
                    </a:lnTo>
                    <a:cubicBezTo>
                      <a:pt x="133" y="278"/>
                      <a:pt x="282" y="319"/>
                      <a:pt x="430" y="319"/>
                    </a:cubicBezTo>
                    <a:cubicBezTo>
                      <a:pt x="666" y="319"/>
                      <a:pt x="899" y="214"/>
                      <a:pt x="1060" y="24"/>
                    </a:cubicBez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5"/>
              <p:cNvSpPr/>
              <p:nvPr/>
            </p:nvSpPr>
            <p:spPr>
              <a:xfrm>
                <a:off x="3925109" y="1317549"/>
                <a:ext cx="90045" cy="61062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1180" extrusionOk="0">
                    <a:moveTo>
                      <a:pt x="156" y="239"/>
                    </a:moveTo>
                    <a:lnTo>
                      <a:pt x="156" y="239"/>
                    </a:lnTo>
                    <a:cubicBezTo>
                      <a:pt x="656" y="465"/>
                      <a:pt x="1156" y="572"/>
                      <a:pt x="1418" y="620"/>
                    </a:cubicBezTo>
                    <a:cubicBezTo>
                      <a:pt x="1134" y="884"/>
                      <a:pt x="882" y="1020"/>
                      <a:pt x="682" y="1020"/>
                    </a:cubicBezTo>
                    <a:cubicBezTo>
                      <a:pt x="639" y="1020"/>
                      <a:pt x="598" y="1013"/>
                      <a:pt x="560" y="1001"/>
                    </a:cubicBezTo>
                    <a:cubicBezTo>
                      <a:pt x="298" y="893"/>
                      <a:pt x="191" y="465"/>
                      <a:pt x="156" y="239"/>
                    </a:cubicBezTo>
                    <a:close/>
                    <a:moveTo>
                      <a:pt x="1" y="0"/>
                    </a:moveTo>
                    <a:lnTo>
                      <a:pt x="1" y="131"/>
                    </a:lnTo>
                    <a:cubicBezTo>
                      <a:pt x="1" y="155"/>
                      <a:pt x="60" y="977"/>
                      <a:pt x="525" y="1155"/>
                    </a:cubicBezTo>
                    <a:cubicBezTo>
                      <a:pt x="584" y="1167"/>
                      <a:pt x="644" y="1179"/>
                      <a:pt x="703" y="1179"/>
                    </a:cubicBezTo>
                    <a:cubicBezTo>
                      <a:pt x="965" y="1179"/>
                      <a:pt x="1275" y="1001"/>
                      <a:pt x="1632" y="632"/>
                    </a:cubicBezTo>
                    <a:lnTo>
                      <a:pt x="1739" y="524"/>
                    </a:lnTo>
                    <a:lnTo>
                      <a:pt x="1596" y="512"/>
                    </a:lnTo>
                    <a:cubicBezTo>
                      <a:pt x="1572" y="512"/>
                      <a:pt x="798" y="393"/>
                      <a:pt x="120" y="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5"/>
              <p:cNvSpPr/>
              <p:nvPr/>
            </p:nvSpPr>
            <p:spPr>
              <a:xfrm>
                <a:off x="3904150" y="1568938"/>
                <a:ext cx="404892" cy="387589"/>
              </a:xfrm>
              <a:custGeom>
                <a:avLst/>
                <a:gdLst/>
                <a:ahLst/>
                <a:cxnLst/>
                <a:rect l="l" t="t" r="r" b="b"/>
                <a:pathLst>
                  <a:path w="7824" h="7490" extrusionOk="0">
                    <a:moveTo>
                      <a:pt x="64" y="0"/>
                    </a:moveTo>
                    <a:cubicBezTo>
                      <a:pt x="43" y="0"/>
                      <a:pt x="22" y="0"/>
                      <a:pt x="1" y="0"/>
                    </a:cubicBezTo>
                    <a:lnTo>
                      <a:pt x="1" y="357"/>
                    </a:lnTo>
                    <a:lnTo>
                      <a:pt x="1" y="369"/>
                    </a:lnTo>
                    <a:cubicBezTo>
                      <a:pt x="25" y="369"/>
                      <a:pt x="60" y="381"/>
                      <a:pt x="108" y="381"/>
                    </a:cubicBezTo>
                    <a:cubicBezTo>
                      <a:pt x="370" y="429"/>
                      <a:pt x="644" y="441"/>
                      <a:pt x="918" y="488"/>
                    </a:cubicBezTo>
                    <a:cubicBezTo>
                      <a:pt x="965" y="500"/>
                      <a:pt x="1001" y="548"/>
                      <a:pt x="1037" y="584"/>
                    </a:cubicBezTo>
                    <a:cubicBezTo>
                      <a:pt x="1192" y="619"/>
                      <a:pt x="1334" y="703"/>
                      <a:pt x="1454" y="798"/>
                    </a:cubicBezTo>
                    <a:cubicBezTo>
                      <a:pt x="1930" y="1250"/>
                      <a:pt x="3025" y="2429"/>
                      <a:pt x="3704" y="4191"/>
                    </a:cubicBezTo>
                    <a:cubicBezTo>
                      <a:pt x="3704" y="4191"/>
                      <a:pt x="4954" y="5715"/>
                      <a:pt x="5621" y="7489"/>
                    </a:cubicBezTo>
                    <a:lnTo>
                      <a:pt x="6859" y="7489"/>
                    </a:lnTo>
                    <a:cubicBezTo>
                      <a:pt x="6657" y="6775"/>
                      <a:pt x="6216" y="5941"/>
                      <a:pt x="5466" y="5025"/>
                    </a:cubicBezTo>
                    <a:lnTo>
                      <a:pt x="5442" y="5013"/>
                    </a:lnTo>
                    <a:lnTo>
                      <a:pt x="5442" y="4989"/>
                    </a:lnTo>
                    <a:cubicBezTo>
                      <a:pt x="5442" y="4929"/>
                      <a:pt x="5466" y="3382"/>
                      <a:pt x="5942" y="2548"/>
                    </a:cubicBezTo>
                    <a:lnTo>
                      <a:pt x="6073" y="2620"/>
                    </a:lnTo>
                    <a:cubicBezTo>
                      <a:pt x="5656" y="3358"/>
                      <a:pt x="5609" y="4739"/>
                      <a:pt x="5597" y="4953"/>
                    </a:cubicBezTo>
                    <a:cubicBezTo>
                      <a:pt x="6371" y="5894"/>
                      <a:pt x="6799" y="6739"/>
                      <a:pt x="7026" y="7489"/>
                    </a:cubicBezTo>
                    <a:lnTo>
                      <a:pt x="7823" y="7489"/>
                    </a:lnTo>
                    <a:lnTo>
                      <a:pt x="7811" y="7394"/>
                    </a:lnTo>
                    <a:lnTo>
                      <a:pt x="6859" y="3036"/>
                    </a:lnTo>
                    <a:lnTo>
                      <a:pt x="6978" y="2262"/>
                    </a:lnTo>
                    <a:cubicBezTo>
                      <a:pt x="7097" y="1929"/>
                      <a:pt x="6799" y="1453"/>
                      <a:pt x="6502" y="1298"/>
                    </a:cubicBezTo>
                    <a:cubicBezTo>
                      <a:pt x="5497" y="778"/>
                      <a:pt x="2863" y="0"/>
                      <a:pt x="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5"/>
              <p:cNvSpPr/>
              <p:nvPr/>
            </p:nvSpPr>
            <p:spPr>
              <a:xfrm>
                <a:off x="3752626" y="1597244"/>
                <a:ext cx="441790" cy="359283"/>
              </a:xfrm>
              <a:custGeom>
                <a:avLst/>
                <a:gdLst/>
                <a:ahLst/>
                <a:cxnLst/>
                <a:rect l="l" t="t" r="r" b="b"/>
                <a:pathLst>
                  <a:path w="8537" h="6943" extrusionOk="0">
                    <a:moveTo>
                      <a:pt x="3858" y="1"/>
                    </a:moveTo>
                    <a:lnTo>
                      <a:pt x="3893" y="96"/>
                    </a:lnTo>
                    <a:cubicBezTo>
                      <a:pt x="4060" y="370"/>
                      <a:pt x="4584" y="1346"/>
                      <a:pt x="4584" y="2263"/>
                    </a:cubicBezTo>
                    <a:cubicBezTo>
                      <a:pt x="4572" y="2668"/>
                      <a:pt x="4477" y="3037"/>
                      <a:pt x="4251" y="3335"/>
                    </a:cubicBezTo>
                    <a:cubicBezTo>
                      <a:pt x="4167" y="3442"/>
                      <a:pt x="4060" y="3549"/>
                      <a:pt x="3941" y="3632"/>
                    </a:cubicBezTo>
                    <a:cubicBezTo>
                      <a:pt x="3643" y="3859"/>
                      <a:pt x="3215" y="3989"/>
                      <a:pt x="2631" y="4025"/>
                    </a:cubicBezTo>
                    <a:cubicBezTo>
                      <a:pt x="2562" y="4029"/>
                      <a:pt x="2493" y="4031"/>
                      <a:pt x="2426" y="4031"/>
                    </a:cubicBezTo>
                    <a:cubicBezTo>
                      <a:pt x="1386" y="4031"/>
                      <a:pt x="604" y="3607"/>
                      <a:pt x="0" y="3037"/>
                    </a:cubicBezTo>
                    <a:lnTo>
                      <a:pt x="0" y="3037"/>
                    </a:lnTo>
                    <a:cubicBezTo>
                      <a:pt x="131" y="4156"/>
                      <a:pt x="298" y="5466"/>
                      <a:pt x="441" y="6942"/>
                    </a:cubicBezTo>
                    <a:lnTo>
                      <a:pt x="8537" y="6942"/>
                    </a:lnTo>
                    <a:cubicBezTo>
                      <a:pt x="7882" y="5168"/>
                      <a:pt x="6632" y="3644"/>
                      <a:pt x="6632" y="3644"/>
                    </a:cubicBezTo>
                    <a:cubicBezTo>
                      <a:pt x="5953" y="1882"/>
                      <a:pt x="4870" y="715"/>
                      <a:pt x="4382" y="251"/>
                    </a:cubicBezTo>
                    <a:cubicBezTo>
                      <a:pt x="4274" y="156"/>
                      <a:pt x="4120" y="60"/>
                      <a:pt x="3977" y="37"/>
                    </a:cubicBezTo>
                    <a:cubicBezTo>
                      <a:pt x="3929" y="13"/>
                      <a:pt x="3893" y="13"/>
                      <a:pt x="38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5"/>
              <p:cNvSpPr/>
              <p:nvPr/>
            </p:nvSpPr>
            <p:spPr>
              <a:xfrm>
                <a:off x="3117964" y="1520088"/>
                <a:ext cx="659968" cy="435196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8410" extrusionOk="0">
                    <a:moveTo>
                      <a:pt x="4680" y="1313"/>
                    </a:moveTo>
                    <a:cubicBezTo>
                      <a:pt x="4704" y="1325"/>
                      <a:pt x="6823" y="3314"/>
                      <a:pt x="6287" y="7755"/>
                    </a:cubicBezTo>
                    <a:lnTo>
                      <a:pt x="6132" y="7743"/>
                    </a:lnTo>
                    <a:cubicBezTo>
                      <a:pt x="6632" y="3373"/>
                      <a:pt x="4584" y="1444"/>
                      <a:pt x="4573" y="1432"/>
                    </a:cubicBezTo>
                    <a:lnTo>
                      <a:pt x="4680" y="1313"/>
                    </a:lnTo>
                    <a:close/>
                    <a:moveTo>
                      <a:pt x="7747" y="1"/>
                    </a:moveTo>
                    <a:cubicBezTo>
                      <a:pt x="6973" y="1"/>
                      <a:pt x="6354" y="68"/>
                      <a:pt x="5858" y="170"/>
                    </a:cubicBezTo>
                    <a:lnTo>
                      <a:pt x="5835" y="170"/>
                    </a:lnTo>
                    <a:lnTo>
                      <a:pt x="5656" y="218"/>
                    </a:lnTo>
                    <a:cubicBezTo>
                      <a:pt x="3692" y="623"/>
                      <a:pt x="3680" y="1909"/>
                      <a:pt x="3715" y="2313"/>
                    </a:cubicBezTo>
                    <a:cubicBezTo>
                      <a:pt x="3739" y="2385"/>
                      <a:pt x="3739" y="2432"/>
                      <a:pt x="3739" y="2432"/>
                    </a:cubicBezTo>
                    <a:cubicBezTo>
                      <a:pt x="3739" y="2432"/>
                      <a:pt x="2977" y="3516"/>
                      <a:pt x="1906" y="5052"/>
                    </a:cubicBezTo>
                    <a:cubicBezTo>
                      <a:pt x="1334" y="5838"/>
                      <a:pt x="703" y="6766"/>
                      <a:pt x="48" y="7695"/>
                    </a:cubicBezTo>
                    <a:cubicBezTo>
                      <a:pt x="24" y="7719"/>
                      <a:pt x="12" y="7743"/>
                      <a:pt x="1" y="7755"/>
                    </a:cubicBezTo>
                    <a:cubicBezTo>
                      <a:pt x="536" y="8171"/>
                      <a:pt x="1191" y="8409"/>
                      <a:pt x="1917" y="8409"/>
                    </a:cubicBezTo>
                    <a:lnTo>
                      <a:pt x="9657" y="8409"/>
                    </a:lnTo>
                    <a:cubicBezTo>
                      <a:pt x="9168" y="7255"/>
                      <a:pt x="10407" y="6278"/>
                      <a:pt x="10740" y="6028"/>
                    </a:cubicBezTo>
                    <a:cubicBezTo>
                      <a:pt x="10419" y="5731"/>
                      <a:pt x="9192" y="4540"/>
                      <a:pt x="9014" y="3659"/>
                    </a:cubicBezTo>
                    <a:cubicBezTo>
                      <a:pt x="8823" y="2671"/>
                      <a:pt x="9871" y="1147"/>
                      <a:pt x="9907" y="1075"/>
                    </a:cubicBezTo>
                    <a:lnTo>
                      <a:pt x="10038" y="1170"/>
                    </a:lnTo>
                    <a:cubicBezTo>
                      <a:pt x="10026" y="1182"/>
                      <a:pt x="8990" y="2683"/>
                      <a:pt x="9180" y="3623"/>
                    </a:cubicBezTo>
                    <a:cubicBezTo>
                      <a:pt x="9359" y="4552"/>
                      <a:pt x="10919" y="5957"/>
                      <a:pt x="10931" y="5969"/>
                    </a:cubicBezTo>
                    <a:lnTo>
                      <a:pt x="11014" y="6040"/>
                    </a:lnTo>
                    <a:lnTo>
                      <a:pt x="10919" y="6100"/>
                    </a:lnTo>
                    <a:cubicBezTo>
                      <a:pt x="10907" y="6123"/>
                      <a:pt x="9240" y="7159"/>
                      <a:pt x="9835" y="8398"/>
                    </a:cubicBezTo>
                    <a:lnTo>
                      <a:pt x="12752" y="8398"/>
                    </a:lnTo>
                    <a:cubicBezTo>
                      <a:pt x="12562" y="6957"/>
                      <a:pt x="12395" y="5647"/>
                      <a:pt x="12264" y="4528"/>
                    </a:cubicBezTo>
                    <a:cubicBezTo>
                      <a:pt x="12074" y="2921"/>
                      <a:pt x="11907" y="1718"/>
                      <a:pt x="11812" y="1051"/>
                    </a:cubicBezTo>
                    <a:cubicBezTo>
                      <a:pt x="11800" y="992"/>
                      <a:pt x="11800" y="944"/>
                      <a:pt x="11800" y="885"/>
                    </a:cubicBezTo>
                    <a:cubicBezTo>
                      <a:pt x="11752" y="587"/>
                      <a:pt x="11740" y="432"/>
                      <a:pt x="11740" y="432"/>
                    </a:cubicBezTo>
                    <a:cubicBezTo>
                      <a:pt x="10082" y="120"/>
                      <a:pt x="8777" y="1"/>
                      <a:pt x="77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5"/>
              <p:cNvSpPr/>
              <p:nvPr/>
            </p:nvSpPr>
            <p:spPr>
              <a:xfrm>
                <a:off x="3214685" y="1640401"/>
                <a:ext cx="94961" cy="141736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2739" extrusionOk="0">
                    <a:moveTo>
                      <a:pt x="1823" y="0"/>
                    </a:moveTo>
                    <a:lnTo>
                      <a:pt x="1" y="2739"/>
                    </a:lnTo>
                    <a:cubicBezTo>
                      <a:pt x="1072" y="1203"/>
                      <a:pt x="1834" y="119"/>
                      <a:pt x="1834" y="119"/>
                    </a:cubicBezTo>
                    <a:cubicBezTo>
                      <a:pt x="1834" y="119"/>
                      <a:pt x="1823" y="72"/>
                      <a:pt x="18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5"/>
              <p:cNvSpPr/>
              <p:nvPr/>
            </p:nvSpPr>
            <p:spPr>
              <a:xfrm>
                <a:off x="3354565" y="1587412"/>
                <a:ext cx="115868" cy="33335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442" extrusionOk="0">
                    <a:moveTo>
                      <a:pt x="120" y="0"/>
                    </a:moveTo>
                    <a:lnTo>
                      <a:pt x="1" y="131"/>
                    </a:lnTo>
                    <a:cubicBezTo>
                      <a:pt x="12" y="143"/>
                      <a:pt x="2060" y="2072"/>
                      <a:pt x="1560" y="6430"/>
                    </a:cubicBezTo>
                    <a:lnTo>
                      <a:pt x="1727" y="6442"/>
                    </a:lnTo>
                    <a:cubicBezTo>
                      <a:pt x="2239" y="1989"/>
                      <a:pt x="132" y="12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5"/>
              <p:cNvSpPr/>
              <p:nvPr/>
            </p:nvSpPr>
            <p:spPr>
              <a:xfrm>
                <a:off x="3056330" y="488551"/>
                <a:ext cx="1469597" cy="186757"/>
              </a:xfrm>
              <a:custGeom>
                <a:avLst/>
                <a:gdLst/>
                <a:ahLst/>
                <a:cxnLst/>
                <a:rect l="l" t="t" r="r" b="b"/>
                <a:pathLst>
                  <a:path w="28398" h="3609" extrusionOk="0">
                    <a:moveTo>
                      <a:pt x="21242" y="1382"/>
                    </a:moveTo>
                    <a:cubicBezTo>
                      <a:pt x="21539" y="1382"/>
                      <a:pt x="21777" y="1620"/>
                      <a:pt x="21777" y="1918"/>
                    </a:cubicBezTo>
                    <a:cubicBezTo>
                      <a:pt x="21777" y="2215"/>
                      <a:pt x="21539" y="2453"/>
                      <a:pt x="21242" y="2453"/>
                    </a:cubicBezTo>
                    <a:cubicBezTo>
                      <a:pt x="20944" y="2453"/>
                      <a:pt x="20706" y="2215"/>
                      <a:pt x="20706" y="1918"/>
                    </a:cubicBezTo>
                    <a:cubicBezTo>
                      <a:pt x="20706" y="1620"/>
                      <a:pt x="20944" y="1382"/>
                      <a:pt x="21242" y="1382"/>
                    </a:cubicBezTo>
                    <a:close/>
                    <a:moveTo>
                      <a:pt x="23385" y="1382"/>
                    </a:moveTo>
                    <a:cubicBezTo>
                      <a:pt x="23682" y="1382"/>
                      <a:pt x="23921" y="1620"/>
                      <a:pt x="23921" y="1918"/>
                    </a:cubicBezTo>
                    <a:cubicBezTo>
                      <a:pt x="23921" y="2215"/>
                      <a:pt x="23682" y="2453"/>
                      <a:pt x="23385" y="2453"/>
                    </a:cubicBezTo>
                    <a:cubicBezTo>
                      <a:pt x="23087" y="2453"/>
                      <a:pt x="22849" y="2215"/>
                      <a:pt x="22849" y="1918"/>
                    </a:cubicBezTo>
                    <a:cubicBezTo>
                      <a:pt x="22849" y="1620"/>
                      <a:pt x="23087" y="1382"/>
                      <a:pt x="23385" y="1382"/>
                    </a:cubicBezTo>
                    <a:close/>
                    <a:moveTo>
                      <a:pt x="25528" y="1382"/>
                    </a:moveTo>
                    <a:cubicBezTo>
                      <a:pt x="25826" y="1382"/>
                      <a:pt x="26064" y="1620"/>
                      <a:pt x="26064" y="1918"/>
                    </a:cubicBezTo>
                    <a:cubicBezTo>
                      <a:pt x="26064" y="2215"/>
                      <a:pt x="25802" y="2453"/>
                      <a:pt x="25528" y="2453"/>
                    </a:cubicBezTo>
                    <a:cubicBezTo>
                      <a:pt x="25230" y="2453"/>
                      <a:pt x="24992" y="2215"/>
                      <a:pt x="24992" y="1918"/>
                    </a:cubicBezTo>
                    <a:cubicBezTo>
                      <a:pt x="24992" y="1620"/>
                      <a:pt x="25230" y="1382"/>
                      <a:pt x="25528" y="1382"/>
                    </a:cubicBezTo>
                    <a:close/>
                    <a:moveTo>
                      <a:pt x="3085" y="1"/>
                    </a:moveTo>
                    <a:cubicBezTo>
                      <a:pt x="1382" y="1"/>
                      <a:pt x="1" y="1382"/>
                      <a:pt x="1" y="3084"/>
                    </a:cubicBezTo>
                    <a:lnTo>
                      <a:pt x="1" y="3608"/>
                    </a:lnTo>
                    <a:lnTo>
                      <a:pt x="28397" y="3608"/>
                    </a:lnTo>
                    <a:lnTo>
                      <a:pt x="28397" y="3084"/>
                    </a:lnTo>
                    <a:cubicBezTo>
                      <a:pt x="28397" y="1382"/>
                      <a:pt x="27016" y="1"/>
                      <a:pt x="253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8" name="Google Shape;958;p45"/>
            <p:cNvGrpSpPr/>
            <p:nvPr/>
          </p:nvGrpSpPr>
          <p:grpSpPr>
            <a:xfrm>
              <a:off x="439612" y="1718811"/>
              <a:ext cx="3684645" cy="3154498"/>
              <a:chOff x="526379" y="2159250"/>
              <a:chExt cx="2860971" cy="2449334"/>
            </a:xfrm>
          </p:grpSpPr>
          <p:sp>
            <p:nvSpPr>
              <p:cNvPr id="959" name="Google Shape;959;p45"/>
              <p:cNvSpPr/>
              <p:nvPr/>
            </p:nvSpPr>
            <p:spPr>
              <a:xfrm>
                <a:off x="860460" y="3748502"/>
                <a:ext cx="405756" cy="90815"/>
              </a:xfrm>
              <a:custGeom>
                <a:avLst/>
                <a:gdLst/>
                <a:ahLst/>
                <a:cxnLst/>
                <a:rect l="l" t="t" r="r" b="b"/>
                <a:pathLst>
                  <a:path w="6550" h="1466" extrusionOk="0">
                    <a:moveTo>
                      <a:pt x="311" y="1"/>
                    </a:moveTo>
                    <a:cubicBezTo>
                      <a:pt x="144" y="1"/>
                      <a:pt x="1" y="132"/>
                      <a:pt x="1" y="310"/>
                    </a:cubicBezTo>
                    <a:lnTo>
                      <a:pt x="1" y="1156"/>
                    </a:lnTo>
                    <a:cubicBezTo>
                      <a:pt x="1" y="1322"/>
                      <a:pt x="144" y="1465"/>
                      <a:pt x="311" y="1465"/>
                    </a:cubicBezTo>
                    <a:lnTo>
                      <a:pt x="6228" y="1465"/>
                    </a:lnTo>
                    <a:cubicBezTo>
                      <a:pt x="6395" y="1465"/>
                      <a:pt x="6549" y="1334"/>
                      <a:pt x="6549" y="1156"/>
                    </a:cubicBezTo>
                    <a:lnTo>
                      <a:pt x="6549" y="310"/>
                    </a:lnTo>
                    <a:cubicBezTo>
                      <a:pt x="6549" y="144"/>
                      <a:pt x="6407" y="1"/>
                      <a:pt x="62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5"/>
              <p:cNvSpPr/>
              <p:nvPr/>
            </p:nvSpPr>
            <p:spPr>
              <a:xfrm>
                <a:off x="1021274" y="3839254"/>
                <a:ext cx="83381" cy="685201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1061" extrusionOk="0">
                    <a:moveTo>
                      <a:pt x="1" y="0"/>
                    </a:moveTo>
                    <a:lnTo>
                      <a:pt x="1" y="11061"/>
                    </a:lnTo>
                    <a:lnTo>
                      <a:pt x="1346" y="11061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5"/>
              <p:cNvSpPr/>
              <p:nvPr/>
            </p:nvSpPr>
            <p:spPr>
              <a:xfrm>
                <a:off x="802229" y="4524451"/>
                <a:ext cx="520793" cy="78921"/>
              </a:xfrm>
              <a:custGeom>
                <a:avLst/>
                <a:gdLst/>
                <a:ahLst/>
                <a:cxnLst/>
                <a:rect l="l" t="t" r="r" b="b"/>
                <a:pathLst>
                  <a:path w="8407" h="1274" extrusionOk="0">
                    <a:moveTo>
                      <a:pt x="560" y="0"/>
                    </a:moveTo>
                    <a:cubicBezTo>
                      <a:pt x="262" y="0"/>
                      <a:pt x="12" y="250"/>
                      <a:pt x="0" y="572"/>
                    </a:cubicBezTo>
                    <a:lnTo>
                      <a:pt x="0" y="1274"/>
                    </a:lnTo>
                    <a:lnTo>
                      <a:pt x="8406" y="1274"/>
                    </a:lnTo>
                    <a:lnTo>
                      <a:pt x="8406" y="572"/>
                    </a:lnTo>
                    <a:cubicBezTo>
                      <a:pt x="8406" y="250"/>
                      <a:pt x="8156" y="0"/>
                      <a:pt x="78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5"/>
              <p:cNvSpPr/>
              <p:nvPr/>
            </p:nvSpPr>
            <p:spPr>
              <a:xfrm>
                <a:off x="526379" y="2961279"/>
                <a:ext cx="999461" cy="787291"/>
              </a:xfrm>
              <a:custGeom>
                <a:avLst/>
                <a:gdLst/>
                <a:ahLst/>
                <a:cxnLst/>
                <a:rect l="l" t="t" r="r" b="b"/>
                <a:pathLst>
                  <a:path w="16134" h="12709" extrusionOk="0">
                    <a:moveTo>
                      <a:pt x="5573" y="0"/>
                    </a:moveTo>
                    <a:cubicBezTo>
                      <a:pt x="5266" y="0"/>
                      <a:pt x="4937" y="5"/>
                      <a:pt x="4584" y="5"/>
                    </a:cubicBezTo>
                    <a:lnTo>
                      <a:pt x="1048" y="5"/>
                    </a:lnTo>
                    <a:cubicBezTo>
                      <a:pt x="465" y="5"/>
                      <a:pt x="0" y="481"/>
                      <a:pt x="0" y="1052"/>
                    </a:cubicBezTo>
                    <a:lnTo>
                      <a:pt x="0" y="5184"/>
                    </a:lnTo>
                    <a:cubicBezTo>
                      <a:pt x="0" y="9339"/>
                      <a:pt x="298" y="12709"/>
                      <a:pt x="4453" y="12709"/>
                    </a:cubicBezTo>
                    <a:lnTo>
                      <a:pt x="15431" y="12709"/>
                    </a:lnTo>
                    <a:cubicBezTo>
                      <a:pt x="15836" y="12709"/>
                      <a:pt x="16133" y="12328"/>
                      <a:pt x="16050" y="11947"/>
                    </a:cubicBezTo>
                    <a:cubicBezTo>
                      <a:pt x="15752" y="10577"/>
                      <a:pt x="14812" y="7803"/>
                      <a:pt x="12216" y="7684"/>
                    </a:cubicBezTo>
                    <a:lnTo>
                      <a:pt x="10121" y="7684"/>
                    </a:lnTo>
                    <a:cubicBezTo>
                      <a:pt x="8311" y="7684"/>
                      <a:pt x="9442" y="4065"/>
                      <a:pt x="8990" y="2315"/>
                    </a:cubicBezTo>
                    <a:cubicBezTo>
                      <a:pt x="8430" y="157"/>
                      <a:pt x="7383" y="0"/>
                      <a:pt x="55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5"/>
              <p:cNvSpPr/>
              <p:nvPr/>
            </p:nvSpPr>
            <p:spPr>
              <a:xfrm>
                <a:off x="946752" y="3756617"/>
                <a:ext cx="44354" cy="73841"/>
              </a:xfrm>
              <a:custGeom>
                <a:avLst/>
                <a:gdLst/>
                <a:ahLst/>
                <a:cxnLst/>
                <a:rect l="l" t="t" r="r" b="b"/>
                <a:pathLst>
                  <a:path w="716" h="1192" extrusionOk="0">
                    <a:moveTo>
                      <a:pt x="1" y="1"/>
                    </a:moveTo>
                    <a:lnTo>
                      <a:pt x="1" y="1191"/>
                    </a:lnTo>
                    <a:lnTo>
                      <a:pt x="715" y="1191"/>
                    </a:lnTo>
                    <a:lnTo>
                      <a:pt x="715" y="1"/>
                    </a:lnTo>
                    <a:close/>
                  </a:path>
                </a:pathLst>
              </a:custGeom>
              <a:solidFill>
                <a:schemeClr val="lt1"/>
              </a:solidFill>
              <a:ln w="12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5"/>
              <p:cNvSpPr/>
              <p:nvPr/>
            </p:nvSpPr>
            <p:spPr>
              <a:xfrm>
                <a:off x="1005044" y="3756617"/>
                <a:ext cx="14805" cy="73841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192" extrusionOk="0">
                    <a:moveTo>
                      <a:pt x="1" y="1"/>
                    </a:moveTo>
                    <a:lnTo>
                      <a:pt x="1" y="1191"/>
                    </a:lnTo>
                    <a:lnTo>
                      <a:pt x="239" y="1191"/>
                    </a:ln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1"/>
              </a:solidFill>
              <a:ln w="9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5"/>
              <p:cNvSpPr/>
              <p:nvPr/>
            </p:nvSpPr>
            <p:spPr>
              <a:xfrm>
                <a:off x="946752" y="4534734"/>
                <a:ext cx="44354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716" h="954" extrusionOk="0">
                    <a:moveTo>
                      <a:pt x="1" y="1"/>
                    </a:moveTo>
                    <a:lnTo>
                      <a:pt x="1" y="953"/>
                    </a:lnTo>
                    <a:lnTo>
                      <a:pt x="715" y="953"/>
                    </a:lnTo>
                    <a:lnTo>
                      <a:pt x="715" y="1"/>
                    </a:lnTo>
                    <a:close/>
                  </a:path>
                </a:pathLst>
              </a:custGeom>
              <a:solidFill>
                <a:schemeClr val="lt1"/>
              </a:solidFill>
              <a:ln w="12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5"/>
              <p:cNvSpPr/>
              <p:nvPr/>
            </p:nvSpPr>
            <p:spPr>
              <a:xfrm>
                <a:off x="1005044" y="4534734"/>
                <a:ext cx="14805" cy="59098"/>
              </a:xfrm>
              <a:custGeom>
                <a:avLst/>
                <a:gdLst/>
                <a:ahLst/>
                <a:cxnLst/>
                <a:rect l="l" t="t" r="r" b="b"/>
                <a:pathLst>
                  <a:path w="239" h="954" extrusionOk="0">
                    <a:moveTo>
                      <a:pt x="1" y="1"/>
                    </a:moveTo>
                    <a:lnTo>
                      <a:pt x="1" y="953"/>
                    </a:lnTo>
                    <a:lnTo>
                      <a:pt x="239" y="953"/>
                    </a:ln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1"/>
              </a:solidFill>
              <a:ln w="6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5"/>
              <p:cNvSpPr/>
              <p:nvPr/>
            </p:nvSpPr>
            <p:spPr>
              <a:xfrm>
                <a:off x="586839" y="2974845"/>
                <a:ext cx="849734" cy="716918"/>
              </a:xfrm>
              <a:custGeom>
                <a:avLst/>
                <a:gdLst/>
                <a:ahLst/>
                <a:cxnLst/>
                <a:rect l="l" t="t" r="r" b="b"/>
                <a:pathLst>
                  <a:path w="13717" h="11573" extrusionOk="0">
                    <a:moveTo>
                      <a:pt x="501" y="0"/>
                    </a:moveTo>
                    <a:cubicBezTo>
                      <a:pt x="227" y="0"/>
                      <a:pt x="1" y="226"/>
                      <a:pt x="1" y="488"/>
                    </a:cubicBezTo>
                    <a:lnTo>
                      <a:pt x="1" y="4143"/>
                    </a:lnTo>
                    <a:cubicBezTo>
                      <a:pt x="1" y="4608"/>
                      <a:pt x="382" y="4989"/>
                      <a:pt x="846" y="4989"/>
                    </a:cubicBezTo>
                    <a:lnTo>
                      <a:pt x="2537" y="4989"/>
                    </a:lnTo>
                    <a:cubicBezTo>
                      <a:pt x="2846" y="4989"/>
                      <a:pt x="3120" y="5239"/>
                      <a:pt x="3120" y="5560"/>
                    </a:cubicBezTo>
                    <a:cubicBezTo>
                      <a:pt x="3144" y="9287"/>
                      <a:pt x="3561" y="11382"/>
                      <a:pt x="7061" y="11561"/>
                    </a:cubicBezTo>
                    <a:cubicBezTo>
                      <a:pt x="7228" y="11573"/>
                      <a:pt x="13550" y="11573"/>
                      <a:pt x="13717" y="11573"/>
                    </a:cubicBezTo>
                    <a:lnTo>
                      <a:pt x="7656" y="5906"/>
                    </a:lnTo>
                    <a:lnTo>
                      <a:pt x="566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5"/>
              <p:cNvSpPr/>
              <p:nvPr/>
            </p:nvSpPr>
            <p:spPr>
              <a:xfrm>
                <a:off x="951212" y="3321439"/>
                <a:ext cx="579023" cy="126930"/>
              </a:xfrm>
              <a:custGeom>
                <a:avLst/>
                <a:gdLst/>
                <a:ahLst/>
                <a:cxnLst/>
                <a:rect l="l" t="t" r="r" b="b"/>
                <a:pathLst>
                  <a:path w="9347" h="2049" extrusionOk="0">
                    <a:moveTo>
                      <a:pt x="0" y="1"/>
                    </a:moveTo>
                    <a:lnTo>
                      <a:pt x="0" y="2049"/>
                    </a:lnTo>
                    <a:lnTo>
                      <a:pt x="9347" y="2049"/>
                    </a:lnTo>
                    <a:lnTo>
                      <a:pt x="9347" y="1"/>
                    </a:lnTo>
                    <a:close/>
                  </a:path>
                </a:pathLst>
              </a:custGeom>
              <a:solidFill>
                <a:srgbClr val="2A21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5"/>
              <p:cNvSpPr/>
              <p:nvPr/>
            </p:nvSpPr>
            <p:spPr>
              <a:xfrm>
                <a:off x="2022154" y="4054582"/>
                <a:ext cx="249339" cy="479474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7740" extrusionOk="0">
                    <a:moveTo>
                      <a:pt x="2870" y="1"/>
                    </a:moveTo>
                    <a:lnTo>
                      <a:pt x="0" y="275"/>
                    </a:lnTo>
                    <a:lnTo>
                      <a:pt x="2001" y="7573"/>
                    </a:lnTo>
                    <a:lnTo>
                      <a:pt x="3167" y="7740"/>
                    </a:lnTo>
                    <a:lnTo>
                      <a:pt x="4025" y="6680"/>
                    </a:lnTo>
                    <a:lnTo>
                      <a:pt x="2870" y="1"/>
                    </a:lnTo>
                    <a:close/>
                  </a:path>
                </a:pathLst>
              </a:custGeom>
              <a:solidFill>
                <a:srgbClr val="4C2A19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5"/>
              <p:cNvSpPr/>
              <p:nvPr/>
            </p:nvSpPr>
            <p:spPr>
              <a:xfrm>
                <a:off x="2114332" y="4393866"/>
                <a:ext cx="148302" cy="17036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275" extrusionOk="0">
                    <a:moveTo>
                      <a:pt x="2334" y="1"/>
                    </a:moveTo>
                    <a:lnTo>
                      <a:pt x="1" y="203"/>
                    </a:lnTo>
                    <a:lnTo>
                      <a:pt x="2394" y="274"/>
                    </a:lnTo>
                    <a:lnTo>
                      <a:pt x="233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5"/>
              <p:cNvSpPr/>
              <p:nvPr/>
            </p:nvSpPr>
            <p:spPr>
              <a:xfrm>
                <a:off x="2103986" y="4548734"/>
                <a:ext cx="362207" cy="5067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818" extrusionOk="0">
                    <a:moveTo>
                      <a:pt x="227" y="1"/>
                    </a:moveTo>
                    <a:cubicBezTo>
                      <a:pt x="227" y="1"/>
                      <a:pt x="1" y="477"/>
                      <a:pt x="239" y="691"/>
                    </a:cubicBezTo>
                    <a:cubicBezTo>
                      <a:pt x="239" y="691"/>
                      <a:pt x="2074" y="818"/>
                      <a:pt x="3663" y="818"/>
                    </a:cubicBezTo>
                    <a:cubicBezTo>
                      <a:pt x="4657" y="818"/>
                      <a:pt x="5554" y="768"/>
                      <a:pt x="5847" y="608"/>
                    </a:cubicBezTo>
                    <a:lnTo>
                      <a:pt x="5835" y="263"/>
                    </a:ln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5"/>
              <p:cNvSpPr/>
              <p:nvPr/>
            </p:nvSpPr>
            <p:spPr>
              <a:xfrm>
                <a:off x="2117305" y="4430849"/>
                <a:ext cx="348888" cy="140621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2270" extrusionOk="0">
                    <a:moveTo>
                      <a:pt x="2482" y="0"/>
                    </a:moveTo>
                    <a:cubicBezTo>
                      <a:pt x="2214" y="0"/>
                      <a:pt x="1986" y="166"/>
                      <a:pt x="1822" y="356"/>
                    </a:cubicBezTo>
                    <a:cubicBezTo>
                      <a:pt x="1608" y="604"/>
                      <a:pt x="1388" y="883"/>
                      <a:pt x="1051" y="883"/>
                    </a:cubicBezTo>
                    <a:cubicBezTo>
                      <a:pt x="919" y="883"/>
                      <a:pt x="769" y="841"/>
                      <a:pt x="596" y="737"/>
                    </a:cubicBezTo>
                    <a:cubicBezTo>
                      <a:pt x="434" y="580"/>
                      <a:pt x="311" y="535"/>
                      <a:pt x="222" y="535"/>
                    </a:cubicBezTo>
                    <a:cubicBezTo>
                      <a:pt x="103" y="535"/>
                      <a:pt x="48" y="618"/>
                      <a:pt x="48" y="618"/>
                    </a:cubicBezTo>
                    <a:lnTo>
                      <a:pt x="0" y="1940"/>
                    </a:lnTo>
                    <a:cubicBezTo>
                      <a:pt x="0" y="1940"/>
                      <a:pt x="651" y="2270"/>
                      <a:pt x="3236" y="2270"/>
                    </a:cubicBezTo>
                    <a:cubicBezTo>
                      <a:pt x="3678" y="2270"/>
                      <a:pt x="4177" y="2260"/>
                      <a:pt x="4739" y="2237"/>
                    </a:cubicBezTo>
                    <a:cubicBezTo>
                      <a:pt x="5048" y="2225"/>
                      <a:pt x="5263" y="2225"/>
                      <a:pt x="5632" y="2166"/>
                    </a:cubicBezTo>
                    <a:lnTo>
                      <a:pt x="5584" y="1928"/>
                    </a:lnTo>
                    <a:cubicBezTo>
                      <a:pt x="5549" y="1702"/>
                      <a:pt x="5382" y="1523"/>
                      <a:pt x="5156" y="1463"/>
                    </a:cubicBezTo>
                    <a:cubicBezTo>
                      <a:pt x="4632" y="1332"/>
                      <a:pt x="3679" y="999"/>
                      <a:pt x="3263" y="487"/>
                    </a:cubicBezTo>
                    <a:cubicBezTo>
                      <a:pt x="2983" y="130"/>
                      <a:pt x="2717" y="0"/>
                      <a:pt x="24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5"/>
              <p:cNvSpPr/>
              <p:nvPr/>
            </p:nvSpPr>
            <p:spPr>
              <a:xfrm>
                <a:off x="2256686" y="4444044"/>
                <a:ext cx="73098" cy="35434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72" fill="none" extrusionOk="0">
                    <a:moveTo>
                      <a:pt x="0" y="572"/>
                    </a:moveTo>
                    <a:cubicBezTo>
                      <a:pt x="0" y="572"/>
                      <a:pt x="524" y="0"/>
                      <a:pt x="1179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5"/>
              <p:cNvSpPr/>
              <p:nvPr/>
            </p:nvSpPr>
            <p:spPr>
              <a:xfrm>
                <a:off x="2272916" y="4455070"/>
                <a:ext cx="72355" cy="36239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585" fill="none" extrusionOk="0">
                    <a:moveTo>
                      <a:pt x="0" y="584"/>
                    </a:moveTo>
                    <a:cubicBezTo>
                      <a:pt x="0" y="584"/>
                      <a:pt x="512" y="1"/>
                      <a:pt x="1167" y="4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5"/>
              <p:cNvSpPr/>
              <p:nvPr/>
            </p:nvSpPr>
            <p:spPr>
              <a:xfrm>
                <a:off x="2293545" y="4467645"/>
                <a:ext cx="73841" cy="34691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60" fill="none" extrusionOk="0">
                    <a:moveTo>
                      <a:pt x="1" y="560"/>
                    </a:moveTo>
                    <a:cubicBezTo>
                      <a:pt x="1" y="560"/>
                      <a:pt x="537" y="0"/>
                      <a:pt x="1191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45"/>
              <p:cNvSpPr/>
              <p:nvPr/>
            </p:nvSpPr>
            <p:spPr>
              <a:xfrm>
                <a:off x="1126770" y="3343616"/>
                <a:ext cx="1173471" cy="1099011"/>
              </a:xfrm>
              <a:custGeom>
                <a:avLst/>
                <a:gdLst/>
                <a:ahLst/>
                <a:cxnLst/>
                <a:rect l="l" t="t" r="r" b="b"/>
                <a:pathLst>
                  <a:path w="18943" h="17741" extrusionOk="0">
                    <a:moveTo>
                      <a:pt x="5727" y="0"/>
                    </a:moveTo>
                    <a:cubicBezTo>
                      <a:pt x="5382" y="3001"/>
                      <a:pt x="0" y="5358"/>
                      <a:pt x="3000" y="5679"/>
                    </a:cubicBezTo>
                    <a:lnTo>
                      <a:pt x="6144" y="5822"/>
                    </a:lnTo>
                    <a:lnTo>
                      <a:pt x="10620" y="6060"/>
                    </a:lnTo>
                    <a:lnTo>
                      <a:pt x="10597" y="6179"/>
                    </a:lnTo>
                    <a:lnTo>
                      <a:pt x="11680" y="5787"/>
                    </a:lnTo>
                    <a:lnTo>
                      <a:pt x="15228" y="17740"/>
                    </a:lnTo>
                    <a:lnTo>
                      <a:pt x="18943" y="17336"/>
                    </a:lnTo>
                    <a:cubicBezTo>
                      <a:pt x="18526" y="15228"/>
                      <a:pt x="18110" y="13097"/>
                      <a:pt x="17693" y="10978"/>
                    </a:cubicBezTo>
                    <a:cubicBezTo>
                      <a:pt x="17455" y="9775"/>
                      <a:pt x="17133" y="8418"/>
                      <a:pt x="16895" y="7215"/>
                    </a:cubicBezTo>
                    <a:cubicBezTo>
                      <a:pt x="16669" y="6156"/>
                      <a:pt x="16597" y="5489"/>
                      <a:pt x="16371" y="4572"/>
                    </a:cubicBezTo>
                    <a:cubicBezTo>
                      <a:pt x="16193" y="3834"/>
                      <a:pt x="16097" y="2941"/>
                      <a:pt x="15538" y="2393"/>
                    </a:cubicBezTo>
                    <a:cubicBezTo>
                      <a:pt x="15026" y="1917"/>
                      <a:pt x="14430" y="1858"/>
                      <a:pt x="13621" y="1691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45"/>
              <p:cNvSpPr/>
              <p:nvPr/>
            </p:nvSpPr>
            <p:spPr>
              <a:xfrm>
                <a:off x="2050154" y="4361406"/>
                <a:ext cx="239055" cy="19266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311" fill="none" extrusionOk="0">
                    <a:moveTo>
                      <a:pt x="1" y="310"/>
                    </a:moveTo>
                    <a:lnTo>
                      <a:pt x="3858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45"/>
              <p:cNvSpPr/>
              <p:nvPr/>
            </p:nvSpPr>
            <p:spPr>
              <a:xfrm>
                <a:off x="1935119" y="3679183"/>
                <a:ext cx="202135" cy="694865"/>
              </a:xfrm>
              <a:custGeom>
                <a:avLst/>
                <a:gdLst/>
                <a:ahLst/>
                <a:cxnLst/>
                <a:rect l="l" t="t" r="r" b="b"/>
                <a:pathLst>
                  <a:path w="3263" h="11217" fill="none" extrusionOk="0">
                    <a:moveTo>
                      <a:pt x="0" y="0"/>
                    </a:moveTo>
                    <a:lnTo>
                      <a:pt x="3263" y="1121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45"/>
              <p:cNvSpPr/>
              <p:nvPr/>
            </p:nvSpPr>
            <p:spPr>
              <a:xfrm>
                <a:off x="1474851" y="4003724"/>
                <a:ext cx="256029" cy="501589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8097" extrusionOk="0">
                    <a:moveTo>
                      <a:pt x="1406" y="0"/>
                    </a:moveTo>
                    <a:lnTo>
                      <a:pt x="1" y="7430"/>
                    </a:lnTo>
                    <a:lnTo>
                      <a:pt x="977" y="8096"/>
                    </a:lnTo>
                    <a:lnTo>
                      <a:pt x="2204" y="7513"/>
                    </a:lnTo>
                    <a:lnTo>
                      <a:pt x="4132" y="1012"/>
                    </a:lnTo>
                    <a:lnTo>
                      <a:pt x="1406" y="0"/>
                    </a:lnTo>
                    <a:close/>
                  </a:path>
                </a:pathLst>
              </a:custGeom>
              <a:solidFill>
                <a:srgbClr val="4C2A19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45"/>
              <p:cNvSpPr/>
              <p:nvPr/>
            </p:nvSpPr>
            <p:spPr>
              <a:xfrm>
                <a:off x="1440223" y="4545079"/>
                <a:ext cx="362207" cy="5067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818" extrusionOk="0">
                    <a:moveTo>
                      <a:pt x="226" y="0"/>
                    </a:moveTo>
                    <a:cubicBezTo>
                      <a:pt x="226" y="0"/>
                      <a:pt x="0" y="477"/>
                      <a:pt x="238" y="691"/>
                    </a:cubicBezTo>
                    <a:cubicBezTo>
                      <a:pt x="238" y="691"/>
                      <a:pt x="2073" y="817"/>
                      <a:pt x="3663" y="817"/>
                    </a:cubicBezTo>
                    <a:cubicBezTo>
                      <a:pt x="4656" y="817"/>
                      <a:pt x="5553" y="768"/>
                      <a:pt x="5846" y="608"/>
                    </a:cubicBezTo>
                    <a:lnTo>
                      <a:pt x="5834" y="262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45"/>
              <p:cNvSpPr/>
              <p:nvPr/>
            </p:nvSpPr>
            <p:spPr>
              <a:xfrm>
                <a:off x="1453480" y="4427132"/>
                <a:ext cx="348950" cy="140683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2271" extrusionOk="0">
                    <a:moveTo>
                      <a:pt x="2482" y="1"/>
                    </a:moveTo>
                    <a:cubicBezTo>
                      <a:pt x="2215" y="1"/>
                      <a:pt x="1987" y="167"/>
                      <a:pt x="1822" y="357"/>
                    </a:cubicBezTo>
                    <a:cubicBezTo>
                      <a:pt x="1609" y="612"/>
                      <a:pt x="1390" y="886"/>
                      <a:pt x="1056" y="886"/>
                    </a:cubicBezTo>
                    <a:cubicBezTo>
                      <a:pt x="923" y="886"/>
                      <a:pt x="772" y="843"/>
                      <a:pt x="596" y="738"/>
                    </a:cubicBezTo>
                    <a:cubicBezTo>
                      <a:pt x="434" y="581"/>
                      <a:pt x="311" y="536"/>
                      <a:pt x="223" y="536"/>
                    </a:cubicBezTo>
                    <a:cubicBezTo>
                      <a:pt x="103" y="536"/>
                      <a:pt x="48" y="619"/>
                      <a:pt x="48" y="619"/>
                    </a:cubicBezTo>
                    <a:lnTo>
                      <a:pt x="1" y="1940"/>
                    </a:lnTo>
                    <a:cubicBezTo>
                      <a:pt x="1" y="1940"/>
                      <a:pt x="652" y="2270"/>
                      <a:pt x="3237" y="2270"/>
                    </a:cubicBezTo>
                    <a:cubicBezTo>
                      <a:pt x="3679" y="2270"/>
                      <a:pt x="4178" y="2260"/>
                      <a:pt x="4739" y="2238"/>
                    </a:cubicBezTo>
                    <a:cubicBezTo>
                      <a:pt x="5049" y="2226"/>
                      <a:pt x="5263" y="2226"/>
                      <a:pt x="5632" y="2166"/>
                    </a:cubicBezTo>
                    <a:lnTo>
                      <a:pt x="5585" y="1928"/>
                    </a:lnTo>
                    <a:cubicBezTo>
                      <a:pt x="5549" y="1702"/>
                      <a:pt x="5382" y="1523"/>
                      <a:pt x="5156" y="1464"/>
                    </a:cubicBezTo>
                    <a:cubicBezTo>
                      <a:pt x="4632" y="1333"/>
                      <a:pt x="3680" y="1011"/>
                      <a:pt x="3263" y="488"/>
                    </a:cubicBezTo>
                    <a:cubicBezTo>
                      <a:pt x="2984" y="130"/>
                      <a:pt x="2718" y="1"/>
                      <a:pt x="24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5"/>
              <p:cNvSpPr/>
              <p:nvPr/>
            </p:nvSpPr>
            <p:spPr>
              <a:xfrm>
                <a:off x="1596577" y="4446955"/>
                <a:ext cx="73098" cy="35496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573" fill="none" extrusionOk="0">
                    <a:moveTo>
                      <a:pt x="0" y="572"/>
                    </a:moveTo>
                    <a:cubicBezTo>
                      <a:pt x="0" y="572"/>
                      <a:pt x="524" y="1"/>
                      <a:pt x="1179" y="418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5"/>
              <p:cNvSpPr/>
              <p:nvPr/>
            </p:nvSpPr>
            <p:spPr>
              <a:xfrm>
                <a:off x="1612808" y="4457300"/>
                <a:ext cx="72355" cy="36177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584" fill="none" extrusionOk="0">
                    <a:moveTo>
                      <a:pt x="0" y="584"/>
                    </a:moveTo>
                    <a:cubicBezTo>
                      <a:pt x="0" y="584"/>
                      <a:pt x="512" y="1"/>
                      <a:pt x="1167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5"/>
              <p:cNvSpPr/>
              <p:nvPr/>
            </p:nvSpPr>
            <p:spPr>
              <a:xfrm>
                <a:off x="1633436" y="4469132"/>
                <a:ext cx="73841" cy="3543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72" fill="none" extrusionOk="0">
                    <a:moveTo>
                      <a:pt x="1" y="572"/>
                    </a:moveTo>
                    <a:cubicBezTo>
                      <a:pt x="1" y="572"/>
                      <a:pt x="536" y="0"/>
                      <a:pt x="1191" y="417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45"/>
              <p:cNvSpPr/>
              <p:nvPr/>
            </p:nvSpPr>
            <p:spPr>
              <a:xfrm>
                <a:off x="927610" y="3321439"/>
                <a:ext cx="1037063" cy="414615"/>
              </a:xfrm>
              <a:custGeom>
                <a:avLst/>
                <a:gdLst/>
                <a:ahLst/>
                <a:cxnLst/>
                <a:rect l="l" t="t" r="r" b="b"/>
                <a:pathLst>
                  <a:path w="16741" h="6693" extrusionOk="0">
                    <a:moveTo>
                      <a:pt x="346" y="1"/>
                    </a:moveTo>
                    <a:cubicBezTo>
                      <a:pt x="0" y="3001"/>
                      <a:pt x="262" y="5716"/>
                      <a:pt x="3275" y="6037"/>
                    </a:cubicBezTo>
                    <a:lnTo>
                      <a:pt x="6418" y="6180"/>
                    </a:lnTo>
                    <a:lnTo>
                      <a:pt x="16038" y="6692"/>
                    </a:lnTo>
                    <a:cubicBezTo>
                      <a:pt x="16086" y="6490"/>
                      <a:pt x="16133" y="6323"/>
                      <a:pt x="16181" y="6145"/>
                    </a:cubicBezTo>
                    <a:cubicBezTo>
                      <a:pt x="16741" y="3680"/>
                      <a:pt x="16419" y="2287"/>
                      <a:pt x="13895" y="2049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5"/>
              <p:cNvSpPr/>
              <p:nvPr/>
            </p:nvSpPr>
            <p:spPr>
              <a:xfrm>
                <a:off x="1477081" y="3657811"/>
                <a:ext cx="446270" cy="736122"/>
              </a:xfrm>
              <a:custGeom>
                <a:avLst/>
                <a:gdLst/>
                <a:ahLst/>
                <a:cxnLst/>
                <a:rect l="l" t="t" r="r" b="b"/>
                <a:pathLst>
                  <a:path w="7204" h="11883" extrusionOk="0">
                    <a:moveTo>
                      <a:pt x="2203" y="0"/>
                    </a:moveTo>
                    <a:lnTo>
                      <a:pt x="1" y="11799"/>
                    </a:lnTo>
                    <a:lnTo>
                      <a:pt x="4049" y="11883"/>
                    </a:lnTo>
                    <a:lnTo>
                      <a:pt x="7204" y="1167"/>
                    </a:lnTo>
                    <a:lnTo>
                      <a:pt x="2203" y="0"/>
                    </a:lnTo>
                    <a:close/>
                  </a:path>
                </a:pathLst>
              </a:custGeom>
              <a:solidFill>
                <a:srgbClr val="2A21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45"/>
              <p:cNvSpPr/>
              <p:nvPr/>
            </p:nvSpPr>
            <p:spPr>
              <a:xfrm>
                <a:off x="1450506" y="3391563"/>
                <a:ext cx="514164" cy="432951"/>
              </a:xfrm>
              <a:custGeom>
                <a:avLst/>
                <a:gdLst/>
                <a:ahLst/>
                <a:cxnLst/>
                <a:rect l="l" t="t" r="r" b="b"/>
                <a:pathLst>
                  <a:path w="8300" h="6989" fill="none" extrusionOk="0">
                    <a:moveTo>
                      <a:pt x="7299" y="6989"/>
                    </a:moveTo>
                    <a:lnTo>
                      <a:pt x="7740" y="5024"/>
                    </a:lnTo>
                    <a:cubicBezTo>
                      <a:pt x="8300" y="2560"/>
                      <a:pt x="7978" y="1179"/>
                      <a:pt x="5454" y="941"/>
                    </a:cubicBez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45"/>
              <p:cNvSpPr/>
              <p:nvPr/>
            </p:nvSpPr>
            <p:spPr>
              <a:xfrm>
                <a:off x="1602462" y="3690272"/>
                <a:ext cx="53151" cy="27319"/>
              </a:xfrm>
              <a:custGeom>
                <a:avLst/>
                <a:gdLst/>
                <a:ahLst/>
                <a:cxnLst/>
                <a:rect l="l" t="t" r="r" b="b"/>
                <a:pathLst>
                  <a:path w="858" h="441" fill="none" extrusionOk="0">
                    <a:moveTo>
                      <a:pt x="1" y="441"/>
                    </a:moveTo>
                    <a:lnTo>
                      <a:pt x="858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45"/>
              <p:cNvSpPr/>
              <p:nvPr/>
            </p:nvSpPr>
            <p:spPr>
              <a:xfrm>
                <a:off x="1488913" y="4324548"/>
                <a:ext cx="257454" cy="6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1" fill="none" extrusionOk="0">
                    <a:moveTo>
                      <a:pt x="0" y="0"/>
                    </a:moveTo>
                    <a:lnTo>
                      <a:pt x="4155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45"/>
              <p:cNvSpPr/>
              <p:nvPr/>
            </p:nvSpPr>
            <p:spPr>
              <a:xfrm>
                <a:off x="1082478" y="3404076"/>
                <a:ext cx="631431" cy="92054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14860" fill="none" extrusionOk="0">
                    <a:moveTo>
                      <a:pt x="8049" y="14859"/>
                    </a:moveTo>
                    <a:lnTo>
                      <a:pt x="9573" y="5561"/>
                    </a:lnTo>
                    <a:cubicBezTo>
                      <a:pt x="9573" y="5561"/>
                      <a:pt x="10192" y="3287"/>
                      <a:pt x="8835" y="3287"/>
                    </a:cubicBezTo>
                    <a:cubicBezTo>
                      <a:pt x="7228" y="3287"/>
                      <a:pt x="1751" y="2953"/>
                      <a:pt x="1751" y="2953"/>
                    </a:cubicBezTo>
                    <a:cubicBezTo>
                      <a:pt x="1751" y="2953"/>
                      <a:pt x="1" y="2787"/>
                      <a:pt x="406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45"/>
              <p:cNvSpPr/>
              <p:nvPr/>
            </p:nvSpPr>
            <p:spPr>
              <a:xfrm>
                <a:off x="1034531" y="3424705"/>
                <a:ext cx="239055" cy="85611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1382" fill="none" extrusionOk="0">
                    <a:moveTo>
                      <a:pt x="1" y="1382"/>
                    </a:moveTo>
                    <a:cubicBezTo>
                      <a:pt x="1" y="1382"/>
                      <a:pt x="1370" y="48"/>
                      <a:pt x="3858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5"/>
              <p:cNvSpPr/>
              <p:nvPr/>
            </p:nvSpPr>
            <p:spPr>
              <a:xfrm>
                <a:off x="1356842" y="2916553"/>
                <a:ext cx="848309" cy="318534"/>
              </a:xfrm>
              <a:custGeom>
                <a:avLst/>
                <a:gdLst/>
                <a:ahLst/>
                <a:cxnLst/>
                <a:rect l="l" t="t" r="r" b="b"/>
                <a:pathLst>
                  <a:path w="13694" h="5142" extrusionOk="0">
                    <a:moveTo>
                      <a:pt x="3513" y="0"/>
                    </a:moveTo>
                    <a:lnTo>
                      <a:pt x="72" y="346"/>
                    </a:lnTo>
                    <a:cubicBezTo>
                      <a:pt x="48" y="346"/>
                      <a:pt x="13" y="608"/>
                      <a:pt x="13" y="667"/>
                    </a:cubicBezTo>
                    <a:cubicBezTo>
                      <a:pt x="1" y="1060"/>
                      <a:pt x="1" y="1465"/>
                      <a:pt x="13" y="1846"/>
                    </a:cubicBezTo>
                    <a:cubicBezTo>
                      <a:pt x="37" y="2096"/>
                      <a:pt x="37" y="2334"/>
                      <a:pt x="60" y="2596"/>
                    </a:cubicBezTo>
                    <a:cubicBezTo>
                      <a:pt x="96" y="2965"/>
                      <a:pt x="60" y="3287"/>
                      <a:pt x="346" y="3572"/>
                    </a:cubicBezTo>
                    <a:cubicBezTo>
                      <a:pt x="703" y="3918"/>
                      <a:pt x="1180" y="4084"/>
                      <a:pt x="1644" y="4239"/>
                    </a:cubicBezTo>
                    <a:cubicBezTo>
                      <a:pt x="2144" y="4418"/>
                      <a:pt x="2668" y="4561"/>
                      <a:pt x="3204" y="4680"/>
                    </a:cubicBezTo>
                    <a:cubicBezTo>
                      <a:pt x="4500" y="4965"/>
                      <a:pt x="5825" y="5093"/>
                      <a:pt x="7151" y="5093"/>
                    </a:cubicBezTo>
                    <a:cubicBezTo>
                      <a:pt x="7542" y="5093"/>
                      <a:pt x="7933" y="5082"/>
                      <a:pt x="8323" y="5061"/>
                    </a:cubicBezTo>
                    <a:cubicBezTo>
                      <a:pt x="8919" y="5037"/>
                      <a:pt x="9502" y="4977"/>
                      <a:pt x="10074" y="4894"/>
                    </a:cubicBezTo>
                    <a:cubicBezTo>
                      <a:pt x="10276" y="4930"/>
                      <a:pt x="10431" y="4977"/>
                      <a:pt x="10550" y="5013"/>
                    </a:cubicBezTo>
                    <a:cubicBezTo>
                      <a:pt x="10621" y="5041"/>
                      <a:pt x="10730" y="5057"/>
                      <a:pt x="10855" y="5057"/>
                    </a:cubicBezTo>
                    <a:cubicBezTo>
                      <a:pt x="11107" y="5057"/>
                      <a:pt x="11427" y="4993"/>
                      <a:pt x="11657" y="4834"/>
                    </a:cubicBezTo>
                    <a:cubicBezTo>
                      <a:pt x="11657" y="4834"/>
                      <a:pt x="11715" y="4808"/>
                      <a:pt x="11835" y="4808"/>
                    </a:cubicBezTo>
                    <a:cubicBezTo>
                      <a:pt x="11895" y="4808"/>
                      <a:pt x="11971" y="4815"/>
                      <a:pt x="12062" y="4834"/>
                    </a:cubicBezTo>
                    <a:cubicBezTo>
                      <a:pt x="12264" y="4882"/>
                      <a:pt x="12491" y="4989"/>
                      <a:pt x="12717" y="5120"/>
                    </a:cubicBezTo>
                    <a:cubicBezTo>
                      <a:pt x="12736" y="5132"/>
                      <a:pt x="12755" y="5137"/>
                      <a:pt x="12773" y="5137"/>
                    </a:cubicBezTo>
                    <a:cubicBezTo>
                      <a:pt x="12846" y="5137"/>
                      <a:pt x="12907" y="5061"/>
                      <a:pt x="12907" y="5061"/>
                    </a:cubicBezTo>
                    <a:cubicBezTo>
                      <a:pt x="12907" y="5061"/>
                      <a:pt x="13034" y="5142"/>
                      <a:pt x="13145" y="5142"/>
                    </a:cubicBezTo>
                    <a:cubicBezTo>
                      <a:pt x="13205" y="5142"/>
                      <a:pt x="13259" y="5119"/>
                      <a:pt x="13288" y="5049"/>
                    </a:cubicBezTo>
                    <a:cubicBezTo>
                      <a:pt x="13288" y="5049"/>
                      <a:pt x="13382" y="5098"/>
                      <a:pt x="13477" y="5098"/>
                    </a:cubicBezTo>
                    <a:cubicBezTo>
                      <a:pt x="13544" y="5098"/>
                      <a:pt x="13611" y="5073"/>
                      <a:pt x="13645" y="4989"/>
                    </a:cubicBezTo>
                    <a:cubicBezTo>
                      <a:pt x="13693" y="4882"/>
                      <a:pt x="13574" y="4751"/>
                      <a:pt x="13514" y="4691"/>
                    </a:cubicBezTo>
                    <a:cubicBezTo>
                      <a:pt x="13383" y="4537"/>
                      <a:pt x="13229" y="4406"/>
                      <a:pt x="13074" y="4287"/>
                    </a:cubicBezTo>
                    <a:cubicBezTo>
                      <a:pt x="12764" y="4049"/>
                      <a:pt x="12479" y="3858"/>
                      <a:pt x="12145" y="3727"/>
                    </a:cubicBezTo>
                    <a:cubicBezTo>
                      <a:pt x="12050" y="3679"/>
                      <a:pt x="11943" y="3632"/>
                      <a:pt x="11824" y="3608"/>
                    </a:cubicBezTo>
                    <a:cubicBezTo>
                      <a:pt x="11490" y="3513"/>
                      <a:pt x="10943" y="3489"/>
                      <a:pt x="10609" y="3406"/>
                    </a:cubicBezTo>
                    <a:cubicBezTo>
                      <a:pt x="9169" y="3108"/>
                      <a:pt x="7990" y="2608"/>
                      <a:pt x="6597" y="2144"/>
                    </a:cubicBezTo>
                    <a:cubicBezTo>
                      <a:pt x="5656" y="1834"/>
                      <a:pt x="4704" y="1524"/>
                      <a:pt x="3763" y="1203"/>
                    </a:cubicBezTo>
                    <a:cubicBezTo>
                      <a:pt x="3680" y="1179"/>
                      <a:pt x="3620" y="1108"/>
                      <a:pt x="3608" y="1012"/>
                    </a:cubicBezTo>
                    <a:lnTo>
                      <a:pt x="3513" y="0"/>
                    </a:lnTo>
                    <a:close/>
                  </a:path>
                </a:pathLst>
              </a:custGeom>
              <a:solidFill>
                <a:srgbClr val="4C2A19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5"/>
              <p:cNvSpPr/>
              <p:nvPr/>
            </p:nvSpPr>
            <p:spPr>
              <a:xfrm>
                <a:off x="2099588" y="3185775"/>
                <a:ext cx="57611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691" extrusionOk="0">
                    <a:moveTo>
                      <a:pt x="0" y="0"/>
                    </a:moveTo>
                    <a:lnTo>
                      <a:pt x="870" y="691"/>
                    </a:lnTo>
                    <a:cubicBezTo>
                      <a:pt x="917" y="631"/>
                      <a:pt x="929" y="584"/>
                      <a:pt x="893" y="524"/>
                    </a:cubicBezTo>
                    <a:cubicBezTo>
                      <a:pt x="667" y="238"/>
                      <a:pt x="322" y="119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5"/>
              <p:cNvSpPr/>
              <p:nvPr/>
            </p:nvSpPr>
            <p:spPr>
              <a:xfrm>
                <a:off x="2099588" y="3185775"/>
                <a:ext cx="57611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691" fill="none" extrusionOk="0">
                    <a:moveTo>
                      <a:pt x="0" y="0"/>
                    </a:moveTo>
                    <a:cubicBezTo>
                      <a:pt x="322" y="119"/>
                      <a:pt x="667" y="238"/>
                      <a:pt x="893" y="524"/>
                    </a:cubicBezTo>
                    <a:cubicBezTo>
                      <a:pt x="929" y="584"/>
                      <a:pt x="917" y="631"/>
                      <a:pt x="870" y="691"/>
                    </a:cubicBezTo>
                  </a:path>
                </a:pathLst>
              </a:custGeom>
              <a:noFill/>
              <a:ln w="90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45"/>
              <p:cNvSpPr/>
              <p:nvPr/>
            </p:nvSpPr>
            <p:spPr>
              <a:xfrm>
                <a:off x="2116562" y="3170288"/>
                <a:ext cx="64983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941" extrusionOk="0">
                    <a:moveTo>
                      <a:pt x="0" y="0"/>
                    </a:moveTo>
                    <a:lnTo>
                      <a:pt x="1000" y="941"/>
                    </a:lnTo>
                    <a:cubicBezTo>
                      <a:pt x="1000" y="941"/>
                      <a:pt x="1048" y="798"/>
                      <a:pt x="953" y="679"/>
                    </a:cubicBezTo>
                    <a:cubicBezTo>
                      <a:pt x="631" y="25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5"/>
              <p:cNvSpPr/>
              <p:nvPr/>
            </p:nvSpPr>
            <p:spPr>
              <a:xfrm>
                <a:off x="2116562" y="3170288"/>
                <a:ext cx="64983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941" fill="none" extrusionOk="0">
                    <a:moveTo>
                      <a:pt x="1000" y="941"/>
                    </a:moveTo>
                    <a:cubicBezTo>
                      <a:pt x="1000" y="941"/>
                      <a:pt x="1048" y="798"/>
                      <a:pt x="953" y="679"/>
                    </a:cubicBezTo>
                    <a:cubicBezTo>
                      <a:pt x="631" y="250"/>
                      <a:pt x="0" y="0"/>
                      <a:pt x="0" y="0"/>
                    </a:cubicBezTo>
                  </a:path>
                </a:pathLst>
              </a:custGeom>
              <a:noFill/>
              <a:ln w="900" cap="flat" cmpd="sng">
                <a:solidFill>
                  <a:srgbClr val="000000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5"/>
              <p:cNvSpPr/>
              <p:nvPr/>
            </p:nvSpPr>
            <p:spPr>
              <a:xfrm>
                <a:off x="1521312" y="2979987"/>
                <a:ext cx="59841" cy="27319"/>
              </a:xfrm>
              <a:custGeom>
                <a:avLst/>
                <a:gdLst/>
                <a:ahLst/>
                <a:cxnLst/>
                <a:rect l="l" t="t" r="r" b="b"/>
                <a:pathLst>
                  <a:path w="966" h="441" fill="none" extrusionOk="0">
                    <a:moveTo>
                      <a:pt x="965" y="60"/>
                    </a:moveTo>
                    <a:cubicBezTo>
                      <a:pt x="965" y="60"/>
                      <a:pt x="358" y="0"/>
                      <a:pt x="1" y="44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45"/>
              <p:cNvSpPr/>
              <p:nvPr/>
            </p:nvSpPr>
            <p:spPr>
              <a:xfrm>
                <a:off x="1398904" y="2513835"/>
                <a:ext cx="196993" cy="417526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6740" extrusionOk="0">
                    <a:moveTo>
                      <a:pt x="1" y="1"/>
                    </a:moveTo>
                    <a:lnTo>
                      <a:pt x="1370" y="6740"/>
                    </a:lnTo>
                    <a:lnTo>
                      <a:pt x="3179" y="6740"/>
                    </a:lnTo>
                    <a:cubicBezTo>
                      <a:pt x="3179" y="6740"/>
                      <a:pt x="2703" y="2191"/>
                      <a:pt x="1" y="1"/>
                    </a:cubicBezTo>
                    <a:close/>
                  </a:path>
                </a:pathLst>
              </a:custGeom>
              <a:solidFill>
                <a:srgbClr val="EC57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45"/>
              <p:cNvSpPr/>
              <p:nvPr/>
            </p:nvSpPr>
            <p:spPr>
              <a:xfrm>
                <a:off x="813256" y="2526472"/>
                <a:ext cx="305463" cy="414491"/>
              </a:xfrm>
              <a:custGeom>
                <a:avLst/>
                <a:gdLst/>
                <a:ahLst/>
                <a:cxnLst/>
                <a:rect l="l" t="t" r="r" b="b"/>
                <a:pathLst>
                  <a:path w="4931" h="6691" extrusionOk="0">
                    <a:moveTo>
                      <a:pt x="2931" y="0"/>
                    </a:moveTo>
                    <a:cubicBezTo>
                      <a:pt x="2773" y="0"/>
                      <a:pt x="2616" y="20"/>
                      <a:pt x="2466" y="59"/>
                    </a:cubicBezTo>
                    <a:cubicBezTo>
                      <a:pt x="2168" y="142"/>
                      <a:pt x="1906" y="297"/>
                      <a:pt x="1692" y="523"/>
                    </a:cubicBezTo>
                    <a:cubicBezTo>
                      <a:pt x="1334" y="928"/>
                      <a:pt x="1084" y="1547"/>
                      <a:pt x="977" y="2071"/>
                    </a:cubicBezTo>
                    <a:cubicBezTo>
                      <a:pt x="358" y="5166"/>
                      <a:pt x="1" y="6690"/>
                      <a:pt x="1" y="6690"/>
                    </a:cubicBezTo>
                    <a:lnTo>
                      <a:pt x="4930" y="6512"/>
                    </a:lnTo>
                    <a:cubicBezTo>
                      <a:pt x="4930" y="6512"/>
                      <a:pt x="4752" y="1940"/>
                      <a:pt x="4752" y="1928"/>
                    </a:cubicBezTo>
                    <a:cubicBezTo>
                      <a:pt x="4728" y="1487"/>
                      <a:pt x="4656" y="1059"/>
                      <a:pt x="4394" y="702"/>
                    </a:cubicBezTo>
                    <a:cubicBezTo>
                      <a:pt x="4069" y="246"/>
                      <a:pt x="3496" y="0"/>
                      <a:pt x="2931" y="0"/>
                    </a:cubicBezTo>
                    <a:close/>
                  </a:path>
                </a:pathLst>
              </a:custGeom>
              <a:solidFill>
                <a:srgbClr val="EC57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45"/>
              <p:cNvSpPr/>
              <p:nvPr/>
            </p:nvSpPr>
            <p:spPr>
              <a:xfrm>
                <a:off x="870061" y="2475614"/>
                <a:ext cx="702237" cy="927478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4972" extrusionOk="0">
                    <a:moveTo>
                      <a:pt x="5522" y="1"/>
                    </a:moveTo>
                    <a:cubicBezTo>
                      <a:pt x="4423" y="1"/>
                      <a:pt x="3069" y="203"/>
                      <a:pt x="1537" y="844"/>
                    </a:cubicBezTo>
                    <a:cubicBezTo>
                      <a:pt x="2882" y="3332"/>
                      <a:pt x="596" y="4606"/>
                      <a:pt x="596" y="4606"/>
                    </a:cubicBezTo>
                    <a:lnTo>
                      <a:pt x="870" y="12607"/>
                    </a:lnTo>
                    <a:cubicBezTo>
                      <a:pt x="870" y="12607"/>
                      <a:pt x="1" y="13726"/>
                      <a:pt x="1060" y="14524"/>
                    </a:cubicBezTo>
                    <a:cubicBezTo>
                      <a:pt x="1464" y="14833"/>
                      <a:pt x="2908" y="14971"/>
                      <a:pt x="4555" y="14971"/>
                    </a:cubicBezTo>
                    <a:cubicBezTo>
                      <a:pt x="7034" y="14971"/>
                      <a:pt x="9975" y="14658"/>
                      <a:pt x="10526" y="14143"/>
                    </a:cubicBezTo>
                    <a:cubicBezTo>
                      <a:pt x="11335" y="13441"/>
                      <a:pt x="10383" y="11774"/>
                      <a:pt x="10383" y="11774"/>
                    </a:cubicBezTo>
                    <a:cubicBezTo>
                      <a:pt x="10383" y="11774"/>
                      <a:pt x="10097" y="5511"/>
                      <a:pt x="9621" y="3189"/>
                    </a:cubicBezTo>
                    <a:cubicBezTo>
                      <a:pt x="9145" y="880"/>
                      <a:pt x="8538" y="594"/>
                      <a:pt x="8538" y="594"/>
                    </a:cubicBezTo>
                    <a:cubicBezTo>
                      <a:pt x="8538" y="594"/>
                      <a:pt x="7403" y="1"/>
                      <a:pt x="55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45"/>
              <p:cNvSpPr/>
              <p:nvPr/>
            </p:nvSpPr>
            <p:spPr>
              <a:xfrm>
                <a:off x="1096478" y="2706366"/>
                <a:ext cx="22239" cy="224993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32" fill="none" extrusionOk="0">
                    <a:moveTo>
                      <a:pt x="358" y="0"/>
                    </a:moveTo>
                    <a:lnTo>
                      <a:pt x="358" y="3632"/>
                    </a:lnTo>
                    <a:lnTo>
                      <a:pt x="1" y="363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5"/>
              <p:cNvSpPr/>
              <p:nvPr/>
            </p:nvSpPr>
            <p:spPr>
              <a:xfrm>
                <a:off x="874522" y="2931296"/>
                <a:ext cx="848247" cy="303791"/>
              </a:xfrm>
              <a:custGeom>
                <a:avLst/>
                <a:gdLst/>
                <a:ahLst/>
                <a:cxnLst/>
                <a:rect l="l" t="t" r="r" b="b"/>
                <a:pathLst>
                  <a:path w="13693" h="4904" extrusionOk="0">
                    <a:moveTo>
                      <a:pt x="3596" y="1"/>
                    </a:moveTo>
                    <a:lnTo>
                      <a:pt x="84" y="108"/>
                    </a:lnTo>
                    <a:cubicBezTo>
                      <a:pt x="48" y="108"/>
                      <a:pt x="24" y="370"/>
                      <a:pt x="24" y="429"/>
                    </a:cubicBezTo>
                    <a:cubicBezTo>
                      <a:pt x="0" y="822"/>
                      <a:pt x="0" y="1227"/>
                      <a:pt x="24" y="1608"/>
                    </a:cubicBezTo>
                    <a:cubicBezTo>
                      <a:pt x="36" y="1858"/>
                      <a:pt x="36" y="2096"/>
                      <a:pt x="60" y="2358"/>
                    </a:cubicBezTo>
                    <a:cubicBezTo>
                      <a:pt x="95" y="2727"/>
                      <a:pt x="60" y="3049"/>
                      <a:pt x="345" y="3334"/>
                    </a:cubicBezTo>
                    <a:cubicBezTo>
                      <a:pt x="703" y="3680"/>
                      <a:pt x="1179" y="3846"/>
                      <a:pt x="1643" y="4001"/>
                    </a:cubicBezTo>
                    <a:cubicBezTo>
                      <a:pt x="2143" y="4180"/>
                      <a:pt x="2667" y="4323"/>
                      <a:pt x="3203" y="4442"/>
                    </a:cubicBezTo>
                    <a:cubicBezTo>
                      <a:pt x="4500" y="4727"/>
                      <a:pt x="5824" y="4855"/>
                      <a:pt x="7150" y="4855"/>
                    </a:cubicBezTo>
                    <a:cubicBezTo>
                      <a:pt x="7541" y="4855"/>
                      <a:pt x="7932" y="4844"/>
                      <a:pt x="8323" y="4823"/>
                    </a:cubicBezTo>
                    <a:cubicBezTo>
                      <a:pt x="8918" y="4799"/>
                      <a:pt x="9501" y="4739"/>
                      <a:pt x="10085" y="4656"/>
                    </a:cubicBezTo>
                    <a:cubicBezTo>
                      <a:pt x="10275" y="4692"/>
                      <a:pt x="10442" y="4739"/>
                      <a:pt x="10561" y="4775"/>
                    </a:cubicBezTo>
                    <a:cubicBezTo>
                      <a:pt x="10628" y="4803"/>
                      <a:pt x="10734" y="4819"/>
                      <a:pt x="10858" y="4819"/>
                    </a:cubicBezTo>
                    <a:cubicBezTo>
                      <a:pt x="11106" y="4819"/>
                      <a:pt x="11426" y="4755"/>
                      <a:pt x="11656" y="4596"/>
                    </a:cubicBezTo>
                    <a:cubicBezTo>
                      <a:pt x="11656" y="4596"/>
                      <a:pt x="11715" y="4570"/>
                      <a:pt x="11835" y="4570"/>
                    </a:cubicBezTo>
                    <a:cubicBezTo>
                      <a:pt x="11895" y="4570"/>
                      <a:pt x="11970" y="4577"/>
                      <a:pt x="12061" y="4596"/>
                    </a:cubicBezTo>
                    <a:cubicBezTo>
                      <a:pt x="12264" y="4644"/>
                      <a:pt x="12490" y="4751"/>
                      <a:pt x="12716" y="4882"/>
                    </a:cubicBezTo>
                    <a:cubicBezTo>
                      <a:pt x="12737" y="4894"/>
                      <a:pt x="12758" y="4899"/>
                      <a:pt x="12777" y="4899"/>
                    </a:cubicBezTo>
                    <a:cubicBezTo>
                      <a:pt x="12853" y="4899"/>
                      <a:pt x="12907" y="4823"/>
                      <a:pt x="12907" y="4823"/>
                    </a:cubicBezTo>
                    <a:cubicBezTo>
                      <a:pt x="12907" y="4823"/>
                      <a:pt x="13033" y="4904"/>
                      <a:pt x="13148" y="4904"/>
                    </a:cubicBezTo>
                    <a:cubicBezTo>
                      <a:pt x="13209" y="4904"/>
                      <a:pt x="13266" y="4881"/>
                      <a:pt x="13299" y="4811"/>
                    </a:cubicBezTo>
                    <a:cubicBezTo>
                      <a:pt x="13299" y="4811"/>
                      <a:pt x="13389" y="4860"/>
                      <a:pt x="13483" y="4860"/>
                    </a:cubicBezTo>
                    <a:cubicBezTo>
                      <a:pt x="13549" y="4860"/>
                      <a:pt x="13617" y="4835"/>
                      <a:pt x="13657" y="4751"/>
                    </a:cubicBezTo>
                    <a:cubicBezTo>
                      <a:pt x="13692" y="4644"/>
                      <a:pt x="13573" y="4513"/>
                      <a:pt x="13514" y="4453"/>
                    </a:cubicBezTo>
                    <a:cubicBezTo>
                      <a:pt x="13383" y="4299"/>
                      <a:pt x="13240" y="4168"/>
                      <a:pt x="13073" y="4049"/>
                    </a:cubicBezTo>
                    <a:cubicBezTo>
                      <a:pt x="12776" y="3811"/>
                      <a:pt x="12478" y="3620"/>
                      <a:pt x="12156" y="3489"/>
                    </a:cubicBezTo>
                    <a:cubicBezTo>
                      <a:pt x="12049" y="3441"/>
                      <a:pt x="11942" y="3394"/>
                      <a:pt x="11823" y="3370"/>
                    </a:cubicBezTo>
                    <a:cubicBezTo>
                      <a:pt x="11502" y="3275"/>
                      <a:pt x="10942" y="3251"/>
                      <a:pt x="10621" y="3168"/>
                    </a:cubicBezTo>
                    <a:cubicBezTo>
                      <a:pt x="9168" y="2870"/>
                      <a:pt x="8001" y="2656"/>
                      <a:pt x="6596" y="2179"/>
                    </a:cubicBezTo>
                    <a:cubicBezTo>
                      <a:pt x="5668" y="1858"/>
                      <a:pt x="4703" y="1548"/>
                      <a:pt x="3774" y="1239"/>
                    </a:cubicBezTo>
                    <a:cubicBezTo>
                      <a:pt x="3679" y="1203"/>
                      <a:pt x="3620" y="1132"/>
                      <a:pt x="3608" y="1048"/>
                    </a:cubicBezTo>
                    <a:lnTo>
                      <a:pt x="3596" y="1"/>
                    </a:lnTo>
                    <a:close/>
                  </a:path>
                </a:pathLst>
              </a:custGeom>
              <a:solidFill>
                <a:srgbClr val="4C2A19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45"/>
              <p:cNvSpPr/>
              <p:nvPr/>
            </p:nvSpPr>
            <p:spPr>
              <a:xfrm>
                <a:off x="1617949" y="3185775"/>
                <a:ext cx="58355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42" h="691" extrusionOk="0">
                    <a:moveTo>
                      <a:pt x="1" y="0"/>
                    </a:moveTo>
                    <a:lnTo>
                      <a:pt x="882" y="691"/>
                    </a:lnTo>
                    <a:cubicBezTo>
                      <a:pt x="929" y="631"/>
                      <a:pt x="941" y="584"/>
                      <a:pt x="894" y="524"/>
                    </a:cubicBezTo>
                    <a:cubicBezTo>
                      <a:pt x="667" y="238"/>
                      <a:pt x="334" y="119"/>
                      <a:pt x="1" y="0"/>
                    </a:cubicBezTo>
                    <a:close/>
                  </a:path>
                </a:pathLst>
              </a:custGeom>
              <a:solidFill>
                <a:srgbClr val="4C2A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45"/>
              <p:cNvSpPr/>
              <p:nvPr/>
            </p:nvSpPr>
            <p:spPr>
              <a:xfrm>
                <a:off x="1617949" y="3185775"/>
                <a:ext cx="58355" cy="42806"/>
              </a:xfrm>
              <a:custGeom>
                <a:avLst/>
                <a:gdLst/>
                <a:ahLst/>
                <a:cxnLst/>
                <a:rect l="l" t="t" r="r" b="b"/>
                <a:pathLst>
                  <a:path w="942" h="691" fill="none" extrusionOk="0">
                    <a:moveTo>
                      <a:pt x="1" y="0"/>
                    </a:moveTo>
                    <a:cubicBezTo>
                      <a:pt x="334" y="119"/>
                      <a:pt x="667" y="238"/>
                      <a:pt x="894" y="524"/>
                    </a:cubicBezTo>
                    <a:cubicBezTo>
                      <a:pt x="941" y="584"/>
                      <a:pt x="929" y="631"/>
                      <a:pt x="882" y="69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45"/>
              <p:cNvSpPr/>
              <p:nvPr/>
            </p:nvSpPr>
            <p:spPr>
              <a:xfrm>
                <a:off x="1634923" y="3170288"/>
                <a:ext cx="64240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941" extrusionOk="0">
                    <a:moveTo>
                      <a:pt x="1" y="0"/>
                    </a:moveTo>
                    <a:lnTo>
                      <a:pt x="989" y="941"/>
                    </a:lnTo>
                    <a:cubicBezTo>
                      <a:pt x="989" y="941"/>
                      <a:pt x="1036" y="798"/>
                      <a:pt x="953" y="679"/>
                    </a:cubicBezTo>
                    <a:cubicBezTo>
                      <a:pt x="620" y="25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4C2A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45"/>
              <p:cNvSpPr/>
              <p:nvPr/>
            </p:nvSpPr>
            <p:spPr>
              <a:xfrm>
                <a:off x="1634923" y="3170288"/>
                <a:ext cx="64240" cy="58293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941" fill="none" extrusionOk="0">
                    <a:moveTo>
                      <a:pt x="989" y="941"/>
                    </a:moveTo>
                    <a:cubicBezTo>
                      <a:pt x="989" y="941"/>
                      <a:pt x="1036" y="798"/>
                      <a:pt x="953" y="679"/>
                    </a:cubicBezTo>
                    <a:cubicBezTo>
                      <a:pt x="620" y="250"/>
                      <a:pt x="1" y="0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45"/>
              <p:cNvSpPr/>
              <p:nvPr/>
            </p:nvSpPr>
            <p:spPr>
              <a:xfrm>
                <a:off x="873778" y="2931296"/>
                <a:ext cx="222763" cy="31779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513" extrusionOk="0">
                    <a:moveTo>
                      <a:pt x="3596" y="1"/>
                    </a:moveTo>
                    <a:lnTo>
                      <a:pt x="24" y="132"/>
                    </a:lnTo>
                    <a:lnTo>
                      <a:pt x="0" y="513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45"/>
              <p:cNvSpPr/>
              <p:nvPr/>
            </p:nvSpPr>
            <p:spPr>
              <a:xfrm>
                <a:off x="1024248" y="2999872"/>
                <a:ext cx="74523" cy="15549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251" fill="none" extrusionOk="0">
                    <a:moveTo>
                      <a:pt x="1203" y="1"/>
                    </a:moveTo>
                    <a:cubicBezTo>
                      <a:pt x="1203" y="1"/>
                      <a:pt x="369" y="13"/>
                      <a:pt x="0" y="25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45"/>
              <p:cNvSpPr/>
              <p:nvPr/>
            </p:nvSpPr>
            <p:spPr>
              <a:xfrm>
                <a:off x="1417364" y="2603844"/>
                <a:ext cx="78240" cy="327516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5287" fill="none" extrusionOk="0">
                    <a:moveTo>
                      <a:pt x="1262" y="5287"/>
                    </a:moveTo>
                    <a:cubicBezTo>
                      <a:pt x="1262" y="5287"/>
                      <a:pt x="965" y="1477"/>
                      <a:pt x="0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45"/>
              <p:cNvSpPr/>
              <p:nvPr/>
            </p:nvSpPr>
            <p:spPr>
              <a:xfrm>
                <a:off x="1185744" y="2476976"/>
                <a:ext cx="113674" cy="52408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846" fill="none" extrusionOk="0">
                    <a:moveTo>
                      <a:pt x="1834" y="107"/>
                    </a:moveTo>
                    <a:cubicBezTo>
                      <a:pt x="1775" y="560"/>
                      <a:pt x="1715" y="846"/>
                      <a:pt x="1203" y="846"/>
                    </a:cubicBezTo>
                    <a:lnTo>
                      <a:pt x="1025" y="846"/>
                    </a:lnTo>
                    <a:cubicBezTo>
                      <a:pt x="524" y="846"/>
                      <a:pt x="1" y="488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45"/>
              <p:cNvSpPr/>
              <p:nvPr/>
            </p:nvSpPr>
            <p:spPr>
              <a:xfrm>
                <a:off x="1082478" y="2237985"/>
                <a:ext cx="130647" cy="155674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513" extrusionOk="0">
                    <a:moveTo>
                      <a:pt x="1620" y="1"/>
                    </a:moveTo>
                    <a:cubicBezTo>
                      <a:pt x="1620" y="1"/>
                      <a:pt x="1" y="1537"/>
                      <a:pt x="1930" y="2513"/>
                    </a:cubicBezTo>
                    <a:lnTo>
                      <a:pt x="2108" y="1156"/>
                    </a:lnTo>
                    <a:lnTo>
                      <a:pt x="20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45"/>
              <p:cNvSpPr/>
              <p:nvPr/>
            </p:nvSpPr>
            <p:spPr>
              <a:xfrm>
                <a:off x="1173974" y="2218843"/>
                <a:ext cx="220533" cy="293569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739" extrusionOk="0">
                    <a:moveTo>
                      <a:pt x="3227" y="0"/>
                    </a:moveTo>
                    <a:lnTo>
                      <a:pt x="572" y="107"/>
                    </a:lnTo>
                    <a:lnTo>
                      <a:pt x="631" y="1441"/>
                    </a:lnTo>
                    <a:cubicBezTo>
                      <a:pt x="567" y="1334"/>
                      <a:pt x="454" y="1197"/>
                      <a:pt x="267" y="1197"/>
                    </a:cubicBezTo>
                    <a:cubicBezTo>
                      <a:pt x="247" y="1197"/>
                      <a:pt x="225" y="1199"/>
                      <a:pt x="203" y="1203"/>
                    </a:cubicBezTo>
                    <a:cubicBezTo>
                      <a:pt x="24" y="1238"/>
                      <a:pt x="0" y="1393"/>
                      <a:pt x="24" y="1536"/>
                    </a:cubicBezTo>
                    <a:cubicBezTo>
                      <a:pt x="36" y="1691"/>
                      <a:pt x="119" y="1858"/>
                      <a:pt x="214" y="1988"/>
                    </a:cubicBezTo>
                    <a:cubicBezTo>
                      <a:pt x="298" y="2084"/>
                      <a:pt x="369" y="2167"/>
                      <a:pt x="476" y="2262"/>
                    </a:cubicBezTo>
                    <a:lnTo>
                      <a:pt x="476" y="4096"/>
                    </a:lnTo>
                    <a:cubicBezTo>
                      <a:pt x="476" y="4441"/>
                      <a:pt x="845" y="4739"/>
                      <a:pt x="1203" y="4739"/>
                    </a:cubicBezTo>
                    <a:lnTo>
                      <a:pt x="1322" y="4739"/>
                    </a:lnTo>
                    <a:cubicBezTo>
                      <a:pt x="1679" y="4739"/>
                      <a:pt x="1762" y="4441"/>
                      <a:pt x="1762" y="4096"/>
                    </a:cubicBezTo>
                    <a:lnTo>
                      <a:pt x="1762" y="3822"/>
                    </a:lnTo>
                    <a:cubicBezTo>
                      <a:pt x="1846" y="3846"/>
                      <a:pt x="1881" y="3870"/>
                      <a:pt x="1881" y="3870"/>
                    </a:cubicBezTo>
                    <a:cubicBezTo>
                      <a:pt x="1881" y="3870"/>
                      <a:pt x="2131" y="3943"/>
                      <a:pt x="2435" y="3943"/>
                    </a:cubicBezTo>
                    <a:cubicBezTo>
                      <a:pt x="2927" y="3943"/>
                      <a:pt x="3559" y="3751"/>
                      <a:pt x="3501" y="2750"/>
                    </a:cubicBezTo>
                    <a:cubicBezTo>
                      <a:pt x="3417" y="1131"/>
                      <a:pt x="3227" y="0"/>
                      <a:pt x="3227" y="0"/>
                    </a:cubicBezTo>
                    <a:close/>
                  </a:path>
                </a:pathLst>
              </a:custGeom>
              <a:solidFill>
                <a:srgbClr val="4C2A19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45"/>
              <p:cNvSpPr/>
              <p:nvPr/>
            </p:nvSpPr>
            <p:spPr>
              <a:xfrm>
                <a:off x="1187231" y="2303649"/>
                <a:ext cx="19947" cy="3692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96" extrusionOk="0">
                    <a:moveTo>
                      <a:pt x="0" y="0"/>
                    </a:moveTo>
                    <a:lnTo>
                      <a:pt x="298" y="596"/>
                    </a:lnTo>
                    <a:cubicBezTo>
                      <a:pt x="322" y="7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4C2A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45"/>
              <p:cNvSpPr/>
              <p:nvPr/>
            </p:nvSpPr>
            <p:spPr>
              <a:xfrm>
                <a:off x="1187231" y="2303649"/>
                <a:ext cx="19947" cy="36921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96" fill="none" extrusionOk="0">
                    <a:moveTo>
                      <a:pt x="0" y="0"/>
                    </a:moveTo>
                    <a:cubicBezTo>
                      <a:pt x="0" y="0"/>
                      <a:pt x="322" y="72"/>
                      <a:pt x="298" y="5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45"/>
              <p:cNvSpPr/>
              <p:nvPr/>
            </p:nvSpPr>
            <p:spPr>
              <a:xfrm>
                <a:off x="1187231" y="2315419"/>
                <a:ext cx="13319" cy="2223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359" extrusionOk="0">
                    <a:moveTo>
                      <a:pt x="215" y="1"/>
                    </a:moveTo>
                    <a:cubicBezTo>
                      <a:pt x="215" y="1"/>
                      <a:pt x="0" y="72"/>
                      <a:pt x="155" y="358"/>
                    </a:cubicBez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4C2A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45"/>
              <p:cNvSpPr/>
              <p:nvPr/>
            </p:nvSpPr>
            <p:spPr>
              <a:xfrm>
                <a:off x="1187231" y="2315419"/>
                <a:ext cx="13319" cy="2223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359" fill="none" extrusionOk="0">
                    <a:moveTo>
                      <a:pt x="215" y="1"/>
                    </a:moveTo>
                    <a:cubicBezTo>
                      <a:pt x="215" y="1"/>
                      <a:pt x="0" y="72"/>
                      <a:pt x="155" y="358"/>
                    </a:cubicBezTo>
                  </a:path>
                </a:pathLst>
              </a:custGeom>
              <a:solidFill>
                <a:srgbClr val="4C2A19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45"/>
              <p:cNvSpPr/>
              <p:nvPr/>
            </p:nvSpPr>
            <p:spPr>
              <a:xfrm>
                <a:off x="1306727" y="2300675"/>
                <a:ext cx="11089" cy="185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99" extrusionOk="0">
                    <a:moveTo>
                      <a:pt x="84" y="1"/>
                    </a:moveTo>
                    <a:cubicBezTo>
                      <a:pt x="24" y="1"/>
                      <a:pt x="0" y="60"/>
                      <a:pt x="0" y="144"/>
                    </a:cubicBezTo>
                    <a:cubicBezTo>
                      <a:pt x="0" y="227"/>
                      <a:pt x="36" y="298"/>
                      <a:pt x="84" y="298"/>
                    </a:cubicBezTo>
                    <a:cubicBezTo>
                      <a:pt x="131" y="298"/>
                      <a:pt x="179" y="239"/>
                      <a:pt x="179" y="144"/>
                    </a:cubicBezTo>
                    <a:cubicBezTo>
                      <a:pt x="179" y="60"/>
                      <a:pt x="13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45"/>
              <p:cNvSpPr/>
              <p:nvPr/>
            </p:nvSpPr>
            <p:spPr>
              <a:xfrm>
                <a:off x="1362046" y="2300675"/>
                <a:ext cx="11089" cy="185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99" extrusionOk="0">
                    <a:moveTo>
                      <a:pt x="84" y="1"/>
                    </a:moveTo>
                    <a:cubicBezTo>
                      <a:pt x="36" y="1"/>
                      <a:pt x="0" y="60"/>
                      <a:pt x="0" y="144"/>
                    </a:cubicBezTo>
                    <a:cubicBezTo>
                      <a:pt x="0" y="227"/>
                      <a:pt x="36" y="298"/>
                      <a:pt x="84" y="298"/>
                    </a:cubicBezTo>
                    <a:cubicBezTo>
                      <a:pt x="131" y="298"/>
                      <a:pt x="179" y="239"/>
                      <a:pt x="179" y="144"/>
                    </a:cubicBezTo>
                    <a:cubicBezTo>
                      <a:pt x="179" y="60"/>
                      <a:pt x="131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45"/>
              <p:cNvSpPr/>
              <p:nvPr/>
            </p:nvSpPr>
            <p:spPr>
              <a:xfrm>
                <a:off x="1339930" y="2318392"/>
                <a:ext cx="25832" cy="4138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668" fill="none" extrusionOk="0">
                    <a:moveTo>
                      <a:pt x="0" y="524"/>
                    </a:moveTo>
                    <a:cubicBezTo>
                      <a:pt x="0" y="524"/>
                      <a:pt x="417" y="667"/>
                      <a:pt x="274" y="346"/>
                    </a:cubicBezTo>
                    <a:cubicBezTo>
                      <a:pt x="167" y="72"/>
                      <a:pt x="131" y="0"/>
                      <a:pt x="13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45"/>
              <p:cNvSpPr/>
              <p:nvPr/>
            </p:nvSpPr>
            <p:spPr>
              <a:xfrm>
                <a:off x="1295638" y="2287790"/>
                <a:ext cx="26637" cy="780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26" extrusionOk="0">
                    <a:moveTo>
                      <a:pt x="249" y="0"/>
                    </a:moveTo>
                    <a:cubicBezTo>
                      <a:pt x="152" y="0"/>
                      <a:pt x="60" y="46"/>
                      <a:pt x="1" y="125"/>
                    </a:cubicBezTo>
                    <a:cubicBezTo>
                      <a:pt x="120" y="125"/>
                      <a:pt x="322" y="78"/>
                      <a:pt x="429" y="66"/>
                    </a:cubicBezTo>
                    <a:cubicBezTo>
                      <a:pt x="429" y="30"/>
                      <a:pt x="334" y="6"/>
                      <a:pt x="310" y="6"/>
                    </a:cubicBezTo>
                    <a:cubicBezTo>
                      <a:pt x="290" y="2"/>
                      <a:pt x="269" y="0"/>
                      <a:pt x="2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45"/>
              <p:cNvSpPr/>
              <p:nvPr/>
            </p:nvSpPr>
            <p:spPr>
              <a:xfrm>
                <a:off x="1354674" y="2287480"/>
                <a:ext cx="27319" cy="811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131" extrusionOk="0">
                    <a:moveTo>
                      <a:pt x="177" y="1"/>
                    </a:moveTo>
                    <a:cubicBezTo>
                      <a:pt x="114" y="1"/>
                      <a:pt x="50" y="16"/>
                      <a:pt x="0" y="47"/>
                    </a:cubicBezTo>
                    <a:cubicBezTo>
                      <a:pt x="95" y="83"/>
                      <a:pt x="310" y="130"/>
                      <a:pt x="441" y="130"/>
                    </a:cubicBezTo>
                    <a:cubicBezTo>
                      <a:pt x="441" y="95"/>
                      <a:pt x="357" y="47"/>
                      <a:pt x="334" y="35"/>
                    </a:cubicBezTo>
                    <a:cubicBezTo>
                      <a:pt x="289" y="13"/>
                      <a:pt x="233" y="1"/>
                      <a:pt x="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45"/>
              <p:cNvSpPr/>
              <p:nvPr/>
            </p:nvSpPr>
            <p:spPr>
              <a:xfrm>
                <a:off x="1200487" y="2225471"/>
                <a:ext cx="199967" cy="239427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3865" extrusionOk="0">
                    <a:moveTo>
                      <a:pt x="537" y="0"/>
                    </a:moveTo>
                    <a:lnTo>
                      <a:pt x="1" y="96"/>
                    </a:lnTo>
                    <a:lnTo>
                      <a:pt x="203" y="1346"/>
                    </a:lnTo>
                    <a:cubicBezTo>
                      <a:pt x="179" y="1751"/>
                      <a:pt x="203" y="2167"/>
                      <a:pt x="298" y="2548"/>
                    </a:cubicBezTo>
                    <a:cubicBezTo>
                      <a:pt x="382" y="2894"/>
                      <a:pt x="537" y="3227"/>
                      <a:pt x="846" y="3429"/>
                    </a:cubicBezTo>
                    <a:cubicBezTo>
                      <a:pt x="1187" y="3666"/>
                      <a:pt x="1588" y="3865"/>
                      <a:pt x="2007" y="3865"/>
                    </a:cubicBezTo>
                    <a:cubicBezTo>
                      <a:pt x="2115" y="3865"/>
                      <a:pt x="2224" y="3852"/>
                      <a:pt x="2334" y="3822"/>
                    </a:cubicBezTo>
                    <a:cubicBezTo>
                      <a:pt x="3227" y="3584"/>
                      <a:pt x="3084" y="2655"/>
                      <a:pt x="3084" y="2655"/>
                    </a:cubicBezTo>
                    <a:lnTo>
                      <a:pt x="3049" y="2167"/>
                    </a:lnTo>
                    <a:cubicBezTo>
                      <a:pt x="2983" y="2091"/>
                      <a:pt x="2902" y="2064"/>
                      <a:pt x="2819" y="2064"/>
                    </a:cubicBezTo>
                    <a:cubicBezTo>
                      <a:pt x="2616" y="2064"/>
                      <a:pt x="2406" y="2227"/>
                      <a:pt x="2406" y="2227"/>
                    </a:cubicBezTo>
                    <a:cubicBezTo>
                      <a:pt x="2406" y="2227"/>
                      <a:pt x="2152" y="2077"/>
                      <a:pt x="1949" y="2077"/>
                    </a:cubicBezTo>
                    <a:cubicBezTo>
                      <a:pt x="1844" y="2077"/>
                      <a:pt x="1752" y="2117"/>
                      <a:pt x="1715" y="2239"/>
                    </a:cubicBezTo>
                    <a:cubicBezTo>
                      <a:pt x="1647" y="2445"/>
                      <a:pt x="1510" y="2488"/>
                      <a:pt x="1408" y="2488"/>
                    </a:cubicBezTo>
                    <a:cubicBezTo>
                      <a:pt x="1332" y="2488"/>
                      <a:pt x="1275" y="2465"/>
                      <a:pt x="1275" y="2465"/>
                    </a:cubicBezTo>
                    <a:cubicBezTo>
                      <a:pt x="667" y="2298"/>
                      <a:pt x="560" y="1572"/>
                      <a:pt x="560" y="1572"/>
                    </a:cubicBezTo>
                    <a:lnTo>
                      <a:pt x="5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45"/>
              <p:cNvSpPr/>
              <p:nvPr/>
            </p:nvSpPr>
            <p:spPr>
              <a:xfrm>
                <a:off x="1319240" y="2374454"/>
                <a:ext cx="29549" cy="22921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70" fill="none" extrusionOk="0">
                    <a:moveTo>
                      <a:pt x="1" y="0"/>
                    </a:moveTo>
                    <a:cubicBezTo>
                      <a:pt x="1" y="0"/>
                      <a:pt x="191" y="369"/>
                      <a:pt x="477" y="96"/>
                    </a:cubicBezTo>
                  </a:path>
                </a:pathLst>
              </a:custGeom>
              <a:noFill/>
              <a:ln w="9525" cap="flat" cmpd="sng">
                <a:solidFill>
                  <a:srgbClr val="4C2A19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5"/>
              <p:cNvSpPr/>
              <p:nvPr/>
            </p:nvSpPr>
            <p:spPr>
              <a:xfrm>
                <a:off x="1175399" y="2159250"/>
                <a:ext cx="216940" cy="78054"/>
              </a:xfrm>
              <a:custGeom>
                <a:avLst/>
                <a:gdLst/>
                <a:ahLst/>
                <a:cxnLst/>
                <a:rect l="l" t="t" r="r" b="b"/>
                <a:pathLst>
                  <a:path w="3502" h="1260" extrusionOk="0">
                    <a:moveTo>
                      <a:pt x="2603" y="0"/>
                    </a:moveTo>
                    <a:cubicBezTo>
                      <a:pt x="2525" y="0"/>
                      <a:pt x="2447" y="11"/>
                      <a:pt x="2370" y="33"/>
                    </a:cubicBezTo>
                    <a:cubicBezTo>
                      <a:pt x="1858" y="176"/>
                      <a:pt x="465" y="534"/>
                      <a:pt x="251" y="748"/>
                    </a:cubicBezTo>
                    <a:cubicBezTo>
                      <a:pt x="1" y="1034"/>
                      <a:pt x="132" y="1260"/>
                      <a:pt x="132" y="1260"/>
                    </a:cubicBezTo>
                    <a:lnTo>
                      <a:pt x="953" y="1260"/>
                    </a:lnTo>
                    <a:lnTo>
                      <a:pt x="3228" y="1188"/>
                    </a:lnTo>
                    <a:cubicBezTo>
                      <a:pt x="3501" y="510"/>
                      <a:pt x="3228" y="212"/>
                      <a:pt x="2977" y="81"/>
                    </a:cubicBezTo>
                    <a:cubicBezTo>
                      <a:pt x="2859" y="29"/>
                      <a:pt x="2731" y="0"/>
                      <a:pt x="2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5"/>
              <p:cNvSpPr/>
              <p:nvPr/>
            </p:nvSpPr>
            <p:spPr>
              <a:xfrm>
                <a:off x="1119399" y="2189852"/>
                <a:ext cx="81647" cy="69691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1125" extrusionOk="0">
                    <a:moveTo>
                      <a:pt x="630" y="1"/>
                    </a:moveTo>
                    <a:cubicBezTo>
                      <a:pt x="450" y="1"/>
                      <a:pt x="251" y="116"/>
                      <a:pt x="131" y="301"/>
                    </a:cubicBezTo>
                    <a:cubicBezTo>
                      <a:pt x="12" y="516"/>
                      <a:pt x="0" y="730"/>
                      <a:pt x="83" y="897"/>
                    </a:cubicBezTo>
                    <a:cubicBezTo>
                      <a:pt x="119" y="944"/>
                      <a:pt x="167" y="992"/>
                      <a:pt x="202" y="1016"/>
                    </a:cubicBezTo>
                    <a:cubicBezTo>
                      <a:pt x="238" y="1028"/>
                      <a:pt x="250" y="1052"/>
                      <a:pt x="286" y="1052"/>
                    </a:cubicBezTo>
                    <a:cubicBezTo>
                      <a:pt x="369" y="1090"/>
                      <a:pt x="483" y="1125"/>
                      <a:pt x="631" y="1125"/>
                    </a:cubicBezTo>
                    <a:cubicBezTo>
                      <a:pt x="757" y="1125"/>
                      <a:pt x="908" y="1099"/>
                      <a:pt x="1084" y="1028"/>
                    </a:cubicBezTo>
                    <a:cubicBezTo>
                      <a:pt x="1084" y="1028"/>
                      <a:pt x="1084" y="1028"/>
                      <a:pt x="1084" y="1028"/>
                    </a:cubicBezTo>
                    <a:cubicBezTo>
                      <a:pt x="1100" y="1028"/>
                      <a:pt x="1317" y="429"/>
                      <a:pt x="881" y="111"/>
                    </a:cubicBezTo>
                    <a:cubicBezTo>
                      <a:pt x="857" y="75"/>
                      <a:pt x="833" y="63"/>
                      <a:pt x="798" y="51"/>
                    </a:cubicBezTo>
                    <a:cubicBezTo>
                      <a:pt x="774" y="40"/>
                      <a:pt x="726" y="16"/>
                      <a:pt x="679" y="4"/>
                    </a:cubicBezTo>
                    <a:cubicBezTo>
                      <a:pt x="663" y="2"/>
                      <a:pt x="646" y="1"/>
                      <a:pt x="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5"/>
              <p:cNvSpPr/>
              <p:nvPr/>
            </p:nvSpPr>
            <p:spPr>
              <a:xfrm>
                <a:off x="1654126" y="2447490"/>
                <a:ext cx="941168" cy="626227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10109" extrusionOk="0">
                    <a:moveTo>
                      <a:pt x="1357" y="0"/>
                    </a:moveTo>
                    <a:cubicBezTo>
                      <a:pt x="1072" y="0"/>
                      <a:pt x="822" y="226"/>
                      <a:pt x="798" y="500"/>
                    </a:cubicBezTo>
                    <a:lnTo>
                      <a:pt x="24" y="9596"/>
                    </a:lnTo>
                    <a:cubicBezTo>
                      <a:pt x="0" y="9882"/>
                      <a:pt x="202" y="10108"/>
                      <a:pt x="488" y="10108"/>
                    </a:cubicBezTo>
                    <a:lnTo>
                      <a:pt x="13835" y="10108"/>
                    </a:lnTo>
                    <a:cubicBezTo>
                      <a:pt x="14121" y="10108"/>
                      <a:pt x="14371" y="9882"/>
                      <a:pt x="14395" y="9596"/>
                    </a:cubicBezTo>
                    <a:lnTo>
                      <a:pt x="15169" y="500"/>
                    </a:lnTo>
                    <a:cubicBezTo>
                      <a:pt x="15192" y="226"/>
                      <a:pt x="14990" y="0"/>
                      <a:pt x="147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5"/>
              <p:cNvSpPr/>
              <p:nvPr/>
            </p:nvSpPr>
            <p:spPr>
              <a:xfrm>
                <a:off x="1698357" y="2447490"/>
                <a:ext cx="941168" cy="626227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10109" extrusionOk="0">
                    <a:moveTo>
                      <a:pt x="1358" y="0"/>
                    </a:moveTo>
                    <a:cubicBezTo>
                      <a:pt x="1072" y="0"/>
                      <a:pt x="822" y="226"/>
                      <a:pt x="798" y="500"/>
                    </a:cubicBezTo>
                    <a:lnTo>
                      <a:pt x="24" y="9596"/>
                    </a:lnTo>
                    <a:cubicBezTo>
                      <a:pt x="0" y="9882"/>
                      <a:pt x="203" y="10108"/>
                      <a:pt x="489" y="10108"/>
                    </a:cubicBezTo>
                    <a:lnTo>
                      <a:pt x="13836" y="10108"/>
                    </a:lnTo>
                    <a:cubicBezTo>
                      <a:pt x="14121" y="10108"/>
                      <a:pt x="14371" y="9882"/>
                      <a:pt x="14395" y="9596"/>
                    </a:cubicBezTo>
                    <a:lnTo>
                      <a:pt x="15169" y="500"/>
                    </a:lnTo>
                    <a:cubicBezTo>
                      <a:pt x="15193" y="226"/>
                      <a:pt x="14990" y="0"/>
                      <a:pt x="147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5"/>
              <p:cNvSpPr/>
              <p:nvPr/>
            </p:nvSpPr>
            <p:spPr>
              <a:xfrm>
                <a:off x="1854711" y="2725508"/>
                <a:ext cx="464730" cy="519306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8383" extrusionOk="0">
                    <a:moveTo>
                      <a:pt x="5275" y="1"/>
                    </a:moveTo>
                    <a:cubicBezTo>
                      <a:pt x="4632" y="1"/>
                      <a:pt x="4096" y="525"/>
                      <a:pt x="4096" y="1179"/>
                    </a:cubicBezTo>
                    <a:lnTo>
                      <a:pt x="4096" y="1215"/>
                    </a:lnTo>
                    <a:lnTo>
                      <a:pt x="3572" y="6692"/>
                    </a:lnTo>
                    <a:cubicBezTo>
                      <a:pt x="3572" y="7073"/>
                      <a:pt x="3382" y="7430"/>
                      <a:pt x="3096" y="7656"/>
                    </a:cubicBezTo>
                    <a:lnTo>
                      <a:pt x="715" y="7656"/>
                    </a:lnTo>
                    <a:cubicBezTo>
                      <a:pt x="334" y="7656"/>
                      <a:pt x="1" y="7966"/>
                      <a:pt x="1" y="8371"/>
                    </a:cubicBezTo>
                    <a:lnTo>
                      <a:pt x="1" y="8383"/>
                    </a:lnTo>
                    <a:lnTo>
                      <a:pt x="6275" y="8383"/>
                    </a:lnTo>
                    <a:cubicBezTo>
                      <a:pt x="6954" y="8383"/>
                      <a:pt x="7502" y="7835"/>
                      <a:pt x="7502" y="7144"/>
                    </a:cubicBezTo>
                    <a:cubicBezTo>
                      <a:pt x="7502" y="7073"/>
                      <a:pt x="7502" y="7013"/>
                      <a:pt x="7490" y="6942"/>
                    </a:cubicBezTo>
                    <a:lnTo>
                      <a:pt x="6990" y="1037"/>
                    </a:lnTo>
                    <a:cubicBezTo>
                      <a:pt x="6906" y="453"/>
                      <a:pt x="6418" y="1"/>
                      <a:pt x="58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5"/>
              <p:cNvSpPr/>
              <p:nvPr/>
            </p:nvSpPr>
            <p:spPr>
              <a:xfrm>
                <a:off x="1182771" y="3294926"/>
                <a:ext cx="800362" cy="1313659"/>
              </a:xfrm>
              <a:custGeom>
                <a:avLst/>
                <a:gdLst/>
                <a:ahLst/>
                <a:cxnLst/>
                <a:rect l="l" t="t" r="r" b="b"/>
                <a:pathLst>
                  <a:path w="12920" h="21206" extrusionOk="0">
                    <a:moveTo>
                      <a:pt x="5525" y="0"/>
                    </a:moveTo>
                    <a:lnTo>
                      <a:pt x="1" y="21205"/>
                    </a:lnTo>
                    <a:lnTo>
                      <a:pt x="715" y="21205"/>
                    </a:lnTo>
                    <a:lnTo>
                      <a:pt x="6466" y="691"/>
                    </a:lnTo>
                    <a:lnTo>
                      <a:pt x="12205" y="21205"/>
                    </a:lnTo>
                    <a:lnTo>
                      <a:pt x="12919" y="21205"/>
                    </a:lnTo>
                    <a:lnTo>
                      <a:pt x="739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5"/>
              <p:cNvSpPr/>
              <p:nvPr/>
            </p:nvSpPr>
            <p:spPr>
              <a:xfrm>
                <a:off x="2587050" y="3294926"/>
                <a:ext cx="800300" cy="1313659"/>
              </a:xfrm>
              <a:custGeom>
                <a:avLst/>
                <a:gdLst/>
                <a:ahLst/>
                <a:cxnLst/>
                <a:rect l="l" t="t" r="r" b="b"/>
                <a:pathLst>
                  <a:path w="12919" h="21206" extrusionOk="0">
                    <a:moveTo>
                      <a:pt x="5525" y="0"/>
                    </a:moveTo>
                    <a:lnTo>
                      <a:pt x="0" y="21205"/>
                    </a:lnTo>
                    <a:lnTo>
                      <a:pt x="715" y="21205"/>
                    </a:lnTo>
                    <a:lnTo>
                      <a:pt x="6465" y="691"/>
                    </a:lnTo>
                    <a:lnTo>
                      <a:pt x="12204" y="21205"/>
                    </a:lnTo>
                    <a:lnTo>
                      <a:pt x="12919" y="21205"/>
                    </a:lnTo>
                    <a:lnTo>
                      <a:pt x="7406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5"/>
              <p:cNvSpPr/>
              <p:nvPr/>
            </p:nvSpPr>
            <p:spPr>
              <a:xfrm>
                <a:off x="1092823" y="3232978"/>
                <a:ext cx="2079684" cy="123214"/>
              </a:xfrm>
              <a:custGeom>
                <a:avLst/>
                <a:gdLst/>
                <a:ahLst/>
                <a:cxnLst/>
                <a:rect l="l" t="t" r="r" b="b"/>
                <a:pathLst>
                  <a:path w="61520" h="1989" extrusionOk="0">
                    <a:moveTo>
                      <a:pt x="381" y="0"/>
                    </a:moveTo>
                    <a:cubicBezTo>
                      <a:pt x="179" y="0"/>
                      <a:pt x="0" y="179"/>
                      <a:pt x="0" y="381"/>
                    </a:cubicBezTo>
                    <a:lnTo>
                      <a:pt x="0" y="1608"/>
                    </a:lnTo>
                    <a:cubicBezTo>
                      <a:pt x="0" y="1810"/>
                      <a:pt x="179" y="1989"/>
                      <a:pt x="381" y="1989"/>
                    </a:cubicBezTo>
                    <a:lnTo>
                      <a:pt x="61115" y="1989"/>
                    </a:lnTo>
                    <a:cubicBezTo>
                      <a:pt x="61341" y="1989"/>
                      <a:pt x="61508" y="1810"/>
                      <a:pt x="61520" y="1608"/>
                    </a:cubicBezTo>
                    <a:lnTo>
                      <a:pt x="61520" y="381"/>
                    </a:lnTo>
                    <a:cubicBezTo>
                      <a:pt x="61520" y="179"/>
                      <a:pt x="61341" y="0"/>
                      <a:pt x="6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2" name="Google Shape;1032;p45"/>
          <p:cNvGrpSpPr/>
          <p:nvPr/>
        </p:nvGrpSpPr>
        <p:grpSpPr>
          <a:xfrm>
            <a:off x="1123950" y="728463"/>
            <a:ext cx="648850" cy="648724"/>
            <a:chOff x="1366525" y="1211175"/>
            <a:chExt cx="648850" cy="648724"/>
          </a:xfrm>
        </p:grpSpPr>
        <p:sp>
          <p:nvSpPr>
            <p:cNvPr id="1033" name="Google Shape;1033;p45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5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5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5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5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5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5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5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5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5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5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5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5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5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5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5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45"/>
          <p:cNvGrpSpPr/>
          <p:nvPr/>
        </p:nvGrpSpPr>
        <p:grpSpPr>
          <a:xfrm>
            <a:off x="4247575" y="3910263"/>
            <a:ext cx="648850" cy="648724"/>
            <a:chOff x="1366525" y="1211175"/>
            <a:chExt cx="648850" cy="648724"/>
          </a:xfrm>
        </p:grpSpPr>
        <p:sp>
          <p:nvSpPr>
            <p:cNvPr id="1050" name="Google Shape;1050;p45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5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5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5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5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5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5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5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5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5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5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5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5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5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5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5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6" name="Google Shape;1066;p45"/>
          <p:cNvSpPr/>
          <p:nvPr/>
        </p:nvSpPr>
        <p:spPr>
          <a:xfrm>
            <a:off x="4419375" y="1452813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46"/>
          <p:cNvSpPr txBox="1">
            <a:spLocks noGrp="1"/>
          </p:cNvSpPr>
          <p:nvPr>
            <p:ph type="title"/>
          </p:nvPr>
        </p:nvSpPr>
        <p:spPr>
          <a:xfrm>
            <a:off x="709996" y="11044"/>
            <a:ext cx="4306500" cy="78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What Kind of Tools are Used ?</a:t>
            </a:r>
            <a:endParaRPr sz="1600" dirty="0"/>
          </a:p>
        </p:txBody>
      </p:sp>
      <p:grpSp>
        <p:nvGrpSpPr>
          <p:cNvPr id="1073" name="Google Shape;1073;p46"/>
          <p:cNvGrpSpPr/>
          <p:nvPr/>
        </p:nvGrpSpPr>
        <p:grpSpPr>
          <a:xfrm>
            <a:off x="5244613" y="1902984"/>
            <a:ext cx="3346968" cy="3011470"/>
            <a:chOff x="4074300" y="2131750"/>
            <a:chExt cx="2662875" cy="2395950"/>
          </a:xfrm>
        </p:grpSpPr>
        <p:sp>
          <p:nvSpPr>
            <p:cNvPr id="1074" name="Google Shape;1074;p46"/>
            <p:cNvSpPr/>
            <p:nvPr/>
          </p:nvSpPr>
          <p:spPr>
            <a:xfrm>
              <a:off x="4249325" y="3282275"/>
              <a:ext cx="759050" cy="1245425"/>
            </a:xfrm>
            <a:custGeom>
              <a:avLst/>
              <a:gdLst/>
              <a:ahLst/>
              <a:cxnLst/>
              <a:rect l="l" t="t" r="r" b="b"/>
              <a:pathLst>
                <a:path w="30362" h="49817" extrusionOk="0">
                  <a:moveTo>
                    <a:pt x="12967" y="1"/>
                  </a:moveTo>
                  <a:lnTo>
                    <a:pt x="1" y="49816"/>
                  </a:lnTo>
                  <a:lnTo>
                    <a:pt x="1691" y="49816"/>
                  </a:lnTo>
                  <a:lnTo>
                    <a:pt x="15181" y="1632"/>
                  </a:lnTo>
                  <a:lnTo>
                    <a:pt x="28671" y="49816"/>
                  </a:lnTo>
                  <a:lnTo>
                    <a:pt x="30362" y="49816"/>
                  </a:lnTo>
                  <a:lnTo>
                    <a:pt x="173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6"/>
            <p:cNvSpPr/>
            <p:nvPr/>
          </p:nvSpPr>
          <p:spPr>
            <a:xfrm>
              <a:off x="6026050" y="3661000"/>
              <a:ext cx="390250" cy="88125"/>
            </a:xfrm>
            <a:custGeom>
              <a:avLst/>
              <a:gdLst/>
              <a:ahLst/>
              <a:cxnLst/>
              <a:rect l="l" t="t" r="r" b="b"/>
              <a:pathLst>
                <a:path w="15610" h="3525" extrusionOk="0">
                  <a:moveTo>
                    <a:pt x="750" y="0"/>
                  </a:moveTo>
                  <a:cubicBezTo>
                    <a:pt x="333" y="0"/>
                    <a:pt x="0" y="346"/>
                    <a:pt x="0" y="750"/>
                  </a:cubicBezTo>
                  <a:lnTo>
                    <a:pt x="0" y="2786"/>
                  </a:lnTo>
                  <a:cubicBezTo>
                    <a:pt x="0" y="3203"/>
                    <a:pt x="345" y="3525"/>
                    <a:pt x="750" y="3525"/>
                  </a:cubicBezTo>
                  <a:lnTo>
                    <a:pt x="14871" y="3525"/>
                  </a:lnTo>
                  <a:cubicBezTo>
                    <a:pt x="15276" y="3525"/>
                    <a:pt x="15609" y="3191"/>
                    <a:pt x="15609" y="2786"/>
                  </a:cubicBezTo>
                  <a:lnTo>
                    <a:pt x="15609" y="750"/>
                  </a:lnTo>
                  <a:cubicBezTo>
                    <a:pt x="15609" y="334"/>
                    <a:pt x="15276" y="0"/>
                    <a:pt x="14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6"/>
            <p:cNvSpPr/>
            <p:nvPr/>
          </p:nvSpPr>
          <p:spPr>
            <a:xfrm>
              <a:off x="6181125" y="3749100"/>
              <a:ext cx="79800" cy="660225"/>
            </a:xfrm>
            <a:custGeom>
              <a:avLst/>
              <a:gdLst/>
              <a:ahLst/>
              <a:cxnLst/>
              <a:rect l="l" t="t" r="r" b="b"/>
              <a:pathLst>
                <a:path w="3192" h="26409" extrusionOk="0">
                  <a:moveTo>
                    <a:pt x="0" y="1"/>
                  </a:moveTo>
                  <a:lnTo>
                    <a:pt x="0" y="26409"/>
                  </a:lnTo>
                  <a:lnTo>
                    <a:pt x="3191" y="26409"/>
                  </a:lnTo>
                  <a:lnTo>
                    <a:pt x="319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6"/>
            <p:cNvSpPr/>
            <p:nvPr/>
          </p:nvSpPr>
          <p:spPr>
            <a:xfrm>
              <a:off x="5970675" y="4409300"/>
              <a:ext cx="501575" cy="75925"/>
            </a:xfrm>
            <a:custGeom>
              <a:avLst/>
              <a:gdLst/>
              <a:ahLst/>
              <a:cxnLst/>
              <a:rect l="l" t="t" r="r" b="b"/>
              <a:pathLst>
                <a:path w="20063" h="3037" extrusionOk="0">
                  <a:moveTo>
                    <a:pt x="1334" y="1"/>
                  </a:moveTo>
                  <a:cubicBezTo>
                    <a:pt x="608" y="1"/>
                    <a:pt x="0" y="596"/>
                    <a:pt x="0" y="1334"/>
                  </a:cubicBezTo>
                  <a:lnTo>
                    <a:pt x="0" y="3037"/>
                  </a:lnTo>
                  <a:lnTo>
                    <a:pt x="20063" y="3037"/>
                  </a:lnTo>
                  <a:lnTo>
                    <a:pt x="20063" y="1334"/>
                  </a:lnTo>
                  <a:cubicBezTo>
                    <a:pt x="20051" y="596"/>
                    <a:pt x="19455" y="1"/>
                    <a:pt x="187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6"/>
            <p:cNvSpPr/>
            <p:nvPr/>
          </p:nvSpPr>
          <p:spPr>
            <a:xfrm>
              <a:off x="5774825" y="2903300"/>
              <a:ext cx="962350" cy="758025"/>
            </a:xfrm>
            <a:custGeom>
              <a:avLst/>
              <a:gdLst/>
              <a:ahLst/>
              <a:cxnLst/>
              <a:rect l="l" t="t" r="r" b="b"/>
              <a:pathLst>
                <a:path w="38494" h="30321" extrusionOk="0">
                  <a:moveTo>
                    <a:pt x="23105" y="1"/>
                  </a:moveTo>
                  <a:cubicBezTo>
                    <a:pt x="17154" y="1"/>
                    <a:pt x="17212" y="435"/>
                    <a:pt x="17074" y="5532"/>
                  </a:cubicBezTo>
                  <a:cubicBezTo>
                    <a:pt x="16967" y="9842"/>
                    <a:pt x="18693" y="18343"/>
                    <a:pt x="14371" y="18343"/>
                  </a:cubicBezTo>
                  <a:lnTo>
                    <a:pt x="9347" y="18343"/>
                  </a:lnTo>
                  <a:lnTo>
                    <a:pt x="9347" y="18355"/>
                  </a:lnTo>
                  <a:cubicBezTo>
                    <a:pt x="3179" y="18640"/>
                    <a:pt x="941" y="25248"/>
                    <a:pt x="214" y="28522"/>
                  </a:cubicBezTo>
                  <a:cubicBezTo>
                    <a:pt x="0" y="29451"/>
                    <a:pt x="715" y="30320"/>
                    <a:pt x="1655" y="30320"/>
                  </a:cubicBezTo>
                  <a:lnTo>
                    <a:pt x="27885" y="30320"/>
                  </a:lnTo>
                  <a:cubicBezTo>
                    <a:pt x="37791" y="30320"/>
                    <a:pt x="38493" y="22284"/>
                    <a:pt x="38493" y="12378"/>
                  </a:cubicBezTo>
                  <a:lnTo>
                    <a:pt x="38493" y="2507"/>
                  </a:lnTo>
                  <a:cubicBezTo>
                    <a:pt x="38493" y="1138"/>
                    <a:pt x="37386" y="43"/>
                    <a:pt x="36017" y="43"/>
                  </a:cubicBezTo>
                  <a:lnTo>
                    <a:pt x="27587" y="43"/>
                  </a:lnTo>
                  <a:lnTo>
                    <a:pt x="27587" y="19"/>
                  </a:lnTo>
                  <a:cubicBezTo>
                    <a:pt x="25803" y="19"/>
                    <a:pt x="24327" y="1"/>
                    <a:pt x="2310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6"/>
            <p:cNvSpPr/>
            <p:nvPr/>
          </p:nvSpPr>
          <p:spPr>
            <a:xfrm>
              <a:off x="6112050" y="3669025"/>
              <a:ext cx="42600" cy="71475"/>
            </a:xfrm>
            <a:custGeom>
              <a:avLst/>
              <a:gdLst/>
              <a:ahLst/>
              <a:cxnLst/>
              <a:rect l="l" t="t" r="r" b="b"/>
              <a:pathLst>
                <a:path w="1704" h="2859" extrusionOk="0">
                  <a:moveTo>
                    <a:pt x="1" y="1"/>
                  </a:moveTo>
                  <a:lnTo>
                    <a:pt x="1" y="2858"/>
                  </a:lnTo>
                  <a:lnTo>
                    <a:pt x="1704" y="2858"/>
                  </a:lnTo>
                  <a:lnTo>
                    <a:pt x="1704" y="1"/>
                  </a:lnTo>
                  <a:close/>
                </a:path>
              </a:pathLst>
            </a:custGeom>
            <a:solidFill>
              <a:schemeClr val="lt1"/>
            </a:solidFill>
            <a:ln w="29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6"/>
            <p:cNvSpPr/>
            <p:nvPr/>
          </p:nvSpPr>
          <p:spPr>
            <a:xfrm>
              <a:off x="6167425" y="3669025"/>
              <a:ext cx="14600" cy="71475"/>
            </a:xfrm>
            <a:custGeom>
              <a:avLst/>
              <a:gdLst/>
              <a:ahLst/>
              <a:cxnLst/>
              <a:rect l="l" t="t" r="r" b="b"/>
              <a:pathLst>
                <a:path w="584" h="2859" extrusionOk="0">
                  <a:moveTo>
                    <a:pt x="1" y="1"/>
                  </a:moveTo>
                  <a:lnTo>
                    <a:pt x="1" y="2858"/>
                  </a:lnTo>
                  <a:lnTo>
                    <a:pt x="584" y="2858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chemeClr val="lt1"/>
            </a:solidFill>
            <a:ln w="17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6"/>
            <p:cNvSpPr/>
            <p:nvPr/>
          </p:nvSpPr>
          <p:spPr>
            <a:xfrm>
              <a:off x="6112050" y="4418525"/>
              <a:ext cx="42600" cy="56575"/>
            </a:xfrm>
            <a:custGeom>
              <a:avLst/>
              <a:gdLst/>
              <a:ahLst/>
              <a:cxnLst/>
              <a:rect l="l" t="t" r="r" b="b"/>
              <a:pathLst>
                <a:path w="1704" h="2263" extrusionOk="0">
                  <a:moveTo>
                    <a:pt x="1" y="1"/>
                  </a:moveTo>
                  <a:lnTo>
                    <a:pt x="1" y="2263"/>
                  </a:lnTo>
                  <a:lnTo>
                    <a:pt x="1704" y="2263"/>
                  </a:lnTo>
                  <a:lnTo>
                    <a:pt x="1704" y="1"/>
                  </a:lnTo>
                  <a:close/>
                </a:path>
              </a:pathLst>
            </a:custGeom>
            <a:solidFill>
              <a:schemeClr val="lt1"/>
            </a:solidFill>
            <a:ln w="267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6"/>
            <p:cNvSpPr/>
            <p:nvPr/>
          </p:nvSpPr>
          <p:spPr>
            <a:xfrm>
              <a:off x="6167425" y="4418525"/>
              <a:ext cx="14600" cy="56575"/>
            </a:xfrm>
            <a:custGeom>
              <a:avLst/>
              <a:gdLst/>
              <a:ahLst/>
              <a:cxnLst/>
              <a:rect l="l" t="t" r="r" b="b"/>
              <a:pathLst>
                <a:path w="584" h="2263" extrusionOk="0">
                  <a:moveTo>
                    <a:pt x="1" y="1"/>
                  </a:moveTo>
                  <a:lnTo>
                    <a:pt x="1" y="2263"/>
                  </a:lnTo>
                  <a:lnTo>
                    <a:pt x="584" y="2263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chemeClr val="lt1"/>
            </a:solidFill>
            <a:ln w="1500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6"/>
            <p:cNvSpPr/>
            <p:nvPr/>
          </p:nvSpPr>
          <p:spPr>
            <a:xfrm>
              <a:off x="5861125" y="2915675"/>
              <a:ext cx="818000" cy="689675"/>
            </a:xfrm>
            <a:custGeom>
              <a:avLst/>
              <a:gdLst/>
              <a:ahLst/>
              <a:cxnLst/>
              <a:rect l="l" t="t" r="r" b="b"/>
              <a:pathLst>
                <a:path w="32720" h="27587" extrusionOk="0">
                  <a:moveTo>
                    <a:pt x="16836" y="0"/>
                  </a:moveTo>
                  <a:lnTo>
                    <a:pt x="14455" y="14038"/>
                  </a:lnTo>
                  <a:lnTo>
                    <a:pt x="1" y="27587"/>
                  </a:lnTo>
                  <a:cubicBezTo>
                    <a:pt x="406" y="27587"/>
                    <a:pt x="15515" y="27563"/>
                    <a:pt x="15884" y="27551"/>
                  </a:cubicBezTo>
                  <a:cubicBezTo>
                    <a:pt x="24254" y="27134"/>
                    <a:pt x="25230" y="22122"/>
                    <a:pt x="25302" y="13252"/>
                  </a:cubicBezTo>
                  <a:cubicBezTo>
                    <a:pt x="25302" y="12478"/>
                    <a:pt x="25933" y="11859"/>
                    <a:pt x="26695" y="11859"/>
                  </a:cubicBezTo>
                  <a:lnTo>
                    <a:pt x="30743" y="11859"/>
                  </a:lnTo>
                  <a:cubicBezTo>
                    <a:pt x="31838" y="11859"/>
                    <a:pt x="32719" y="10966"/>
                    <a:pt x="32719" y="9882"/>
                  </a:cubicBezTo>
                  <a:lnTo>
                    <a:pt x="32719" y="1167"/>
                  </a:lnTo>
                  <a:cubicBezTo>
                    <a:pt x="32719" y="524"/>
                    <a:pt x="32195" y="0"/>
                    <a:pt x="315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6"/>
            <p:cNvSpPr/>
            <p:nvPr/>
          </p:nvSpPr>
          <p:spPr>
            <a:xfrm>
              <a:off x="5770950" y="3250225"/>
              <a:ext cx="557525" cy="122975"/>
            </a:xfrm>
            <a:custGeom>
              <a:avLst/>
              <a:gdLst/>
              <a:ahLst/>
              <a:cxnLst/>
              <a:rect l="l" t="t" r="r" b="b"/>
              <a:pathLst>
                <a:path w="22301" h="4919" extrusionOk="0">
                  <a:moveTo>
                    <a:pt x="7049" y="1"/>
                  </a:moveTo>
                  <a:lnTo>
                    <a:pt x="0" y="4918"/>
                  </a:lnTo>
                  <a:lnTo>
                    <a:pt x="22301" y="4918"/>
                  </a:lnTo>
                  <a:lnTo>
                    <a:pt x="22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6"/>
            <p:cNvSpPr/>
            <p:nvPr/>
          </p:nvSpPr>
          <p:spPr>
            <a:xfrm>
              <a:off x="5094075" y="3955675"/>
              <a:ext cx="241425" cy="462575"/>
            </a:xfrm>
            <a:custGeom>
              <a:avLst/>
              <a:gdLst/>
              <a:ahLst/>
              <a:cxnLst/>
              <a:rect l="l" t="t" r="r" b="b"/>
              <a:pathLst>
                <a:path w="9657" h="18503" extrusionOk="0">
                  <a:moveTo>
                    <a:pt x="2763" y="1"/>
                  </a:moveTo>
                  <a:lnTo>
                    <a:pt x="1" y="15955"/>
                  </a:lnTo>
                  <a:lnTo>
                    <a:pt x="2048" y="18503"/>
                  </a:lnTo>
                  <a:lnTo>
                    <a:pt x="4823" y="18098"/>
                  </a:lnTo>
                  <a:lnTo>
                    <a:pt x="9657" y="703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rgbClr val="FFF5EA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6"/>
            <p:cNvSpPr/>
            <p:nvPr/>
          </p:nvSpPr>
          <p:spPr>
            <a:xfrm>
              <a:off x="5103300" y="4282800"/>
              <a:ext cx="3000" cy="17575"/>
            </a:xfrm>
            <a:custGeom>
              <a:avLst/>
              <a:gdLst/>
              <a:ahLst/>
              <a:cxnLst/>
              <a:rect l="l" t="t" r="r" b="b"/>
              <a:pathLst>
                <a:path w="120" h="703" extrusionOk="0">
                  <a:moveTo>
                    <a:pt x="1" y="703"/>
                  </a:moveTo>
                  <a:lnTo>
                    <a:pt x="120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6"/>
            <p:cNvSpPr/>
            <p:nvPr/>
          </p:nvSpPr>
          <p:spPr>
            <a:xfrm>
              <a:off x="5103300" y="4282800"/>
              <a:ext cx="139625" cy="29500"/>
            </a:xfrm>
            <a:custGeom>
              <a:avLst/>
              <a:gdLst/>
              <a:ahLst/>
              <a:cxnLst/>
              <a:rect l="l" t="t" r="r" b="b"/>
              <a:pathLst>
                <a:path w="5585" h="1180" extrusionOk="0">
                  <a:moveTo>
                    <a:pt x="120" y="0"/>
                  </a:moveTo>
                  <a:lnTo>
                    <a:pt x="1" y="703"/>
                  </a:lnTo>
                  <a:lnTo>
                    <a:pt x="5585" y="1179"/>
                  </a:lnTo>
                  <a:lnTo>
                    <a:pt x="5585" y="1179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6"/>
            <p:cNvSpPr/>
            <p:nvPr/>
          </p:nvSpPr>
          <p:spPr>
            <a:xfrm>
              <a:off x="4906250" y="4432225"/>
              <a:ext cx="349775" cy="49500"/>
            </a:xfrm>
            <a:custGeom>
              <a:avLst/>
              <a:gdLst/>
              <a:ahLst/>
              <a:cxnLst/>
              <a:rect l="l" t="t" r="r" b="b"/>
              <a:pathLst>
                <a:path w="13991" h="1980" extrusionOk="0">
                  <a:moveTo>
                    <a:pt x="13455" y="0"/>
                  </a:moveTo>
                  <a:lnTo>
                    <a:pt x="13" y="643"/>
                  </a:lnTo>
                  <a:lnTo>
                    <a:pt x="1" y="1477"/>
                  </a:lnTo>
                  <a:cubicBezTo>
                    <a:pt x="706" y="1862"/>
                    <a:pt x="2897" y="1979"/>
                    <a:pt x="5309" y="1979"/>
                  </a:cubicBezTo>
                  <a:cubicBezTo>
                    <a:pt x="9087" y="1979"/>
                    <a:pt x="13407" y="1691"/>
                    <a:pt x="13407" y="1691"/>
                  </a:cubicBezTo>
                  <a:cubicBezTo>
                    <a:pt x="13991" y="1131"/>
                    <a:pt x="13455" y="0"/>
                    <a:pt x="1345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6"/>
            <p:cNvSpPr/>
            <p:nvPr/>
          </p:nvSpPr>
          <p:spPr>
            <a:xfrm>
              <a:off x="4907150" y="4318500"/>
              <a:ext cx="336075" cy="136200"/>
            </a:xfrm>
            <a:custGeom>
              <a:avLst/>
              <a:gdLst/>
              <a:ahLst/>
              <a:cxnLst/>
              <a:rect l="l" t="t" r="r" b="b"/>
              <a:pathLst>
                <a:path w="13443" h="5448" extrusionOk="0">
                  <a:moveTo>
                    <a:pt x="7538" y="1"/>
                  </a:moveTo>
                  <a:cubicBezTo>
                    <a:pt x="6971" y="1"/>
                    <a:pt x="6329" y="309"/>
                    <a:pt x="5656" y="1156"/>
                  </a:cubicBezTo>
                  <a:cubicBezTo>
                    <a:pt x="4644" y="2430"/>
                    <a:pt x="2406" y="3180"/>
                    <a:pt x="1143" y="3514"/>
                  </a:cubicBezTo>
                  <a:cubicBezTo>
                    <a:pt x="620" y="3645"/>
                    <a:pt x="215" y="4097"/>
                    <a:pt x="108" y="4633"/>
                  </a:cubicBezTo>
                  <a:lnTo>
                    <a:pt x="0" y="5204"/>
                  </a:lnTo>
                  <a:cubicBezTo>
                    <a:pt x="882" y="5371"/>
                    <a:pt x="1382" y="5359"/>
                    <a:pt x="2144" y="5383"/>
                  </a:cubicBezTo>
                  <a:cubicBezTo>
                    <a:pt x="3391" y="5428"/>
                    <a:pt x="4509" y="5448"/>
                    <a:pt x="5508" y="5448"/>
                  </a:cubicBezTo>
                  <a:cubicBezTo>
                    <a:pt x="11860" y="5448"/>
                    <a:pt x="13443" y="4657"/>
                    <a:pt x="13443" y="4657"/>
                  </a:cubicBezTo>
                  <a:lnTo>
                    <a:pt x="13324" y="1478"/>
                  </a:lnTo>
                  <a:cubicBezTo>
                    <a:pt x="13324" y="1478"/>
                    <a:pt x="13185" y="1266"/>
                    <a:pt x="12890" y="1266"/>
                  </a:cubicBezTo>
                  <a:cubicBezTo>
                    <a:pt x="12680" y="1266"/>
                    <a:pt x="12390" y="1373"/>
                    <a:pt x="12014" y="1740"/>
                  </a:cubicBezTo>
                  <a:cubicBezTo>
                    <a:pt x="11590" y="1999"/>
                    <a:pt x="11230" y="2106"/>
                    <a:pt x="10913" y="2106"/>
                  </a:cubicBezTo>
                  <a:cubicBezTo>
                    <a:pt x="10127" y="2106"/>
                    <a:pt x="9615" y="1446"/>
                    <a:pt x="9097" y="835"/>
                  </a:cubicBezTo>
                  <a:cubicBezTo>
                    <a:pt x="8713" y="388"/>
                    <a:pt x="8173" y="1"/>
                    <a:pt x="753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6"/>
            <p:cNvSpPr/>
            <p:nvPr/>
          </p:nvSpPr>
          <p:spPr>
            <a:xfrm>
              <a:off x="5087225" y="3271375"/>
              <a:ext cx="1072775" cy="1043600"/>
            </a:xfrm>
            <a:custGeom>
              <a:avLst/>
              <a:gdLst/>
              <a:ahLst/>
              <a:cxnLst/>
              <a:rect l="l" t="t" r="r" b="b"/>
              <a:pathLst>
                <a:path w="42911" h="41744" extrusionOk="0">
                  <a:moveTo>
                    <a:pt x="32838" y="0"/>
                  </a:moveTo>
                  <a:lnTo>
                    <a:pt x="13014" y="4048"/>
                  </a:lnTo>
                  <a:cubicBezTo>
                    <a:pt x="11050" y="4441"/>
                    <a:pt x="9645" y="4572"/>
                    <a:pt x="8442" y="5703"/>
                  </a:cubicBezTo>
                  <a:cubicBezTo>
                    <a:pt x="7121" y="7049"/>
                    <a:pt x="6883" y="9168"/>
                    <a:pt x="6466" y="10918"/>
                  </a:cubicBezTo>
                  <a:cubicBezTo>
                    <a:pt x="5942" y="13133"/>
                    <a:pt x="5740" y="14704"/>
                    <a:pt x="5216" y="17240"/>
                  </a:cubicBezTo>
                  <a:cubicBezTo>
                    <a:pt x="4620" y="20110"/>
                    <a:pt x="3811" y="23372"/>
                    <a:pt x="3251" y="26241"/>
                  </a:cubicBezTo>
                  <a:cubicBezTo>
                    <a:pt x="2263" y="31302"/>
                    <a:pt x="1001" y="35397"/>
                    <a:pt x="1" y="40457"/>
                  </a:cubicBezTo>
                  <a:cubicBezTo>
                    <a:pt x="1" y="40457"/>
                    <a:pt x="6787" y="41731"/>
                    <a:pt x="6787" y="41743"/>
                  </a:cubicBezTo>
                  <a:lnTo>
                    <a:pt x="15038" y="13871"/>
                  </a:lnTo>
                  <a:lnTo>
                    <a:pt x="17622" y="14800"/>
                  </a:lnTo>
                  <a:lnTo>
                    <a:pt x="17562" y="14502"/>
                  </a:lnTo>
                  <a:lnTo>
                    <a:pt x="28254" y="13918"/>
                  </a:lnTo>
                  <a:lnTo>
                    <a:pt x="35743" y="13585"/>
                  </a:lnTo>
                  <a:cubicBezTo>
                    <a:pt x="42911" y="12787"/>
                    <a:pt x="33660" y="7168"/>
                    <a:pt x="328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6"/>
            <p:cNvSpPr/>
            <p:nvPr/>
          </p:nvSpPr>
          <p:spPr>
            <a:xfrm>
              <a:off x="5096750" y="4238750"/>
              <a:ext cx="172975" cy="32175"/>
            </a:xfrm>
            <a:custGeom>
              <a:avLst/>
              <a:gdLst/>
              <a:ahLst/>
              <a:cxnLst/>
              <a:rect l="l" t="t" r="r" b="b"/>
              <a:pathLst>
                <a:path w="6919" h="1287" fill="none" extrusionOk="0">
                  <a:moveTo>
                    <a:pt x="6918" y="128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6"/>
            <p:cNvSpPr/>
            <p:nvPr/>
          </p:nvSpPr>
          <p:spPr>
            <a:xfrm>
              <a:off x="5206900" y="3594625"/>
              <a:ext cx="194375" cy="661700"/>
            </a:xfrm>
            <a:custGeom>
              <a:avLst/>
              <a:gdLst/>
              <a:ahLst/>
              <a:cxnLst/>
              <a:rect l="l" t="t" r="r" b="b"/>
              <a:pathLst>
                <a:path w="7775" h="26468" fill="none" extrusionOk="0">
                  <a:moveTo>
                    <a:pt x="7775" y="0"/>
                  </a:moveTo>
                  <a:lnTo>
                    <a:pt x="0" y="2646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6"/>
            <p:cNvSpPr/>
            <p:nvPr/>
          </p:nvSpPr>
          <p:spPr>
            <a:xfrm>
              <a:off x="5578375" y="3906850"/>
              <a:ext cx="246175" cy="483425"/>
            </a:xfrm>
            <a:custGeom>
              <a:avLst/>
              <a:gdLst/>
              <a:ahLst/>
              <a:cxnLst/>
              <a:rect l="l" t="t" r="r" b="b"/>
              <a:pathLst>
                <a:path w="9847" h="19337" extrusionOk="0">
                  <a:moveTo>
                    <a:pt x="6477" y="1"/>
                  </a:moveTo>
                  <a:lnTo>
                    <a:pt x="0" y="2430"/>
                  </a:lnTo>
                  <a:lnTo>
                    <a:pt x="4560" y="17967"/>
                  </a:lnTo>
                  <a:lnTo>
                    <a:pt x="7525" y="19337"/>
                  </a:lnTo>
                  <a:lnTo>
                    <a:pt x="9847" y="17765"/>
                  </a:lnTo>
                  <a:lnTo>
                    <a:pt x="6477" y="1"/>
                  </a:lnTo>
                  <a:close/>
                </a:path>
              </a:pathLst>
            </a:custGeom>
            <a:solidFill>
              <a:srgbClr val="FFF5EA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6"/>
            <p:cNvSpPr/>
            <p:nvPr/>
          </p:nvSpPr>
          <p:spPr>
            <a:xfrm>
              <a:off x="5670350" y="4278925"/>
              <a:ext cx="140800" cy="14900"/>
            </a:xfrm>
            <a:custGeom>
              <a:avLst/>
              <a:gdLst/>
              <a:ahLst/>
              <a:cxnLst/>
              <a:rect l="l" t="t" r="r" b="b"/>
              <a:pathLst>
                <a:path w="5632" h="596" extrusionOk="0">
                  <a:moveTo>
                    <a:pt x="5632" y="1"/>
                  </a:moveTo>
                  <a:cubicBezTo>
                    <a:pt x="5631" y="1"/>
                    <a:pt x="5630" y="1"/>
                    <a:pt x="5628" y="1"/>
                  </a:cubicBezTo>
                  <a:lnTo>
                    <a:pt x="5628" y="1"/>
                  </a:lnTo>
                  <a:lnTo>
                    <a:pt x="5632" y="1"/>
                  </a:lnTo>
                  <a:close/>
                  <a:moveTo>
                    <a:pt x="5628" y="1"/>
                  </a:moveTo>
                  <a:lnTo>
                    <a:pt x="0" y="96"/>
                  </a:lnTo>
                  <a:lnTo>
                    <a:pt x="155" y="596"/>
                  </a:lnTo>
                  <a:cubicBezTo>
                    <a:pt x="155" y="596"/>
                    <a:pt x="5406" y="7"/>
                    <a:pt x="5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6"/>
            <p:cNvSpPr/>
            <p:nvPr/>
          </p:nvSpPr>
          <p:spPr>
            <a:xfrm>
              <a:off x="5508125" y="4428950"/>
              <a:ext cx="349750" cy="49275"/>
            </a:xfrm>
            <a:custGeom>
              <a:avLst/>
              <a:gdLst/>
              <a:ahLst/>
              <a:cxnLst/>
              <a:rect l="l" t="t" r="r" b="b"/>
              <a:pathLst>
                <a:path w="13990" h="1971" extrusionOk="0">
                  <a:moveTo>
                    <a:pt x="13454" y="0"/>
                  </a:moveTo>
                  <a:lnTo>
                    <a:pt x="12" y="643"/>
                  </a:lnTo>
                  <a:lnTo>
                    <a:pt x="0" y="1477"/>
                  </a:lnTo>
                  <a:cubicBezTo>
                    <a:pt x="705" y="1854"/>
                    <a:pt x="2870" y="1970"/>
                    <a:pt x="5261" y="1970"/>
                  </a:cubicBezTo>
                  <a:cubicBezTo>
                    <a:pt x="9050" y="1970"/>
                    <a:pt x="13407" y="1679"/>
                    <a:pt x="13407" y="1679"/>
                  </a:cubicBezTo>
                  <a:cubicBezTo>
                    <a:pt x="13990" y="1132"/>
                    <a:pt x="13454" y="0"/>
                    <a:pt x="1345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6"/>
            <p:cNvSpPr/>
            <p:nvPr/>
          </p:nvSpPr>
          <p:spPr>
            <a:xfrm>
              <a:off x="5509300" y="4315125"/>
              <a:ext cx="335800" cy="136300"/>
            </a:xfrm>
            <a:custGeom>
              <a:avLst/>
              <a:gdLst/>
              <a:ahLst/>
              <a:cxnLst/>
              <a:rect l="l" t="t" r="r" b="b"/>
              <a:pathLst>
                <a:path w="13432" h="5452" extrusionOk="0">
                  <a:moveTo>
                    <a:pt x="7538" y="1"/>
                  </a:moveTo>
                  <a:cubicBezTo>
                    <a:pt x="6972" y="1"/>
                    <a:pt x="6331" y="311"/>
                    <a:pt x="5656" y="1160"/>
                  </a:cubicBezTo>
                  <a:cubicBezTo>
                    <a:pt x="4644" y="2422"/>
                    <a:pt x="2394" y="3184"/>
                    <a:pt x="1144" y="3518"/>
                  </a:cubicBezTo>
                  <a:cubicBezTo>
                    <a:pt x="608" y="3649"/>
                    <a:pt x="203" y="4089"/>
                    <a:pt x="108" y="4625"/>
                  </a:cubicBezTo>
                  <a:lnTo>
                    <a:pt x="1" y="5208"/>
                  </a:lnTo>
                  <a:cubicBezTo>
                    <a:pt x="870" y="5375"/>
                    <a:pt x="1382" y="5363"/>
                    <a:pt x="2144" y="5387"/>
                  </a:cubicBezTo>
                  <a:cubicBezTo>
                    <a:pt x="3392" y="5432"/>
                    <a:pt x="4509" y="5452"/>
                    <a:pt x="5508" y="5452"/>
                  </a:cubicBezTo>
                  <a:cubicBezTo>
                    <a:pt x="11858" y="5452"/>
                    <a:pt x="13431" y="4661"/>
                    <a:pt x="13431" y="4661"/>
                  </a:cubicBezTo>
                  <a:lnTo>
                    <a:pt x="13312" y="1470"/>
                  </a:lnTo>
                  <a:cubicBezTo>
                    <a:pt x="13312" y="1470"/>
                    <a:pt x="13180" y="1266"/>
                    <a:pt x="12893" y="1266"/>
                  </a:cubicBezTo>
                  <a:cubicBezTo>
                    <a:pt x="12685" y="1266"/>
                    <a:pt x="12395" y="1373"/>
                    <a:pt x="12014" y="1744"/>
                  </a:cubicBezTo>
                  <a:cubicBezTo>
                    <a:pt x="11591" y="2003"/>
                    <a:pt x="11230" y="2110"/>
                    <a:pt x="10914" y="2110"/>
                  </a:cubicBezTo>
                  <a:cubicBezTo>
                    <a:pt x="10127" y="2110"/>
                    <a:pt x="9615" y="1450"/>
                    <a:pt x="9097" y="839"/>
                  </a:cubicBezTo>
                  <a:cubicBezTo>
                    <a:pt x="8708" y="387"/>
                    <a:pt x="8169" y="1"/>
                    <a:pt x="753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6"/>
            <p:cNvSpPr/>
            <p:nvPr/>
          </p:nvSpPr>
          <p:spPr>
            <a:xfrm>
              <a:off x="5392925" y="3250225"/>
              <a:ext cx="998650" cy="400075"/>
            </a:xfrm>
            <a:custGeom>
              <a:avLst/>
              <a:gdLst/>
              <a:ahLst/>
              <a:cxnLst/>
              <a:rect l="l" t="t" r="r" b="b"/>
              <a:pathLst>
                <a:path w="39946" h="16003" extrusionOk="0">
                  <a:moveTo>
                    <a:pt x="37517" y="1"/>
                  </a:moveTo>
                  <a:lnTo>
                    <a:pt x="6787" y="4894"/>
                  </a:lnTo>
                  <a:cubicBezTo>
                    <a:pt x="798" y="5490"/>
                    <a:pt x="0" y="8799"/>
                    <a:pt x="1346" y="14693"/>
                  </a:cubicBezTo>
                  <a:cubicBezTo>
                    <a:pt x="1453" y="15122"/>
                    <a:pt x="1572" y="15491"/>
                    <a:pt x="1679" y="16003"/>
                  </a:cubicBezTo>
                  <a:lnTo>
                    <a:pt x="23039" y="14753"/>
                  </a:lnTo>
                  <a:lnTo>
                    <a:pt x="32778" y="14419"/>
                  </a:lnTo>
                  <a:cubicBezTo>
                    <a:pt x="39946" y="13633"/>
                    <a:pt x="38339" y="7156"/>
                    <a:pt x="375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6"/>
            <p:cNvSpPr/>
            <p:nvPr/>
          </p:nvSpPr>
          <p:spPr>
            <a:xfrm>
              <a:off x="5430125" y="3574375"/>
              <a:ext cx="392350" cy="707250"/>
            </a:xfrm>
            <a:custGeom>
              <a:avLst/>
              <a:gdLst/>
              <a:ahLst/>
              <a:cxnLst/>
              <a:rect l="l" t="t" r="r" b="b"/>
              <a:pathLst>
                <a:path w="15694" h="28290" extrusionOk="0">
                  <a:moveTo>
                    <a:pt x="10419" y="1"/>
                  </a:moveTo>
                  <a:lnTo>
                    <a:pt x="1" y="2310"/>
                  </a:lnTo>
                  <a:lnTo>
                    <a:pt x="8811" y="28290"/>
                  </a:lnTo>
                  <a:lnTo>
                    <a:pt x="15693" y="28171"/>
                  </a:lnTo>
                  <a:lnTo>
                    <a:pt x="104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6"/>
            <p:cNvSpPr/>
            <p:nvPr/>
          </p:nvSpPr>
          <p:spPr>
            <a:xfrm>
              <a:off x="5370900" y="3303500"/>
              <a:ext cx="542950" cy="373900"/>
            </a:xfrm>
            <a:custGeom>
              <a:avLst/>
              <a:gdLst/>
              <a:ahLst/>
              <a:cxnLst/>
              <a:rect l="l" t="t" r="r" b="b"/>
              <a:pathLst>
                <a:path w="21718" h="14956" fill="none" extrusionOk="0">
                  <a:moveTo>
                    <a:pt x="2977" y="14955"/>
                  </a:moveTo>
                  <a:lnTo>
                    <a:pt x="2227" y="12562"/>
                  </a:lnTo>
                  <a:cubicBezTo>
                    <a:pt x="417" y="6728"/>
                    <a:pt x="0" y="4168"/>
                    <a:pt x="7668" y="2763"/>
                  </a:cubicBezTo>
                  <a:lnTo>
                    <a:pt x="21717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6"/>
            <p:cNvSpPr/>
            <p:nvPr/>
          </p:nvSpPr>
          <p:spPr>
            <a:xfrm>
              <a:off x="5650100" y="3604750"/>
              <a:ext cx="51225" cy="27100"/>
            </a:xfrm>
            <a:custGeom>
              <a:avLst/>
              <a:gdLst/>
              <a:ahLst/>
              <a:cxnLst/>
              <a:rect l="l" t="t" r="r" b="b"/>
              <a:pathLst>
                <a:path w="2049" h="1084" fill="none" extrusionOk="0">
                  <a:moveTo>
                    <a:pt x="2048" y="1084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6"/>
            <p:cNvSpPr/>
            <p:nvPr/>
          </p:nvSpPr>
          <p:spPr>
            <a:xfrm>
              <a:off x="5631950" y="4216125"/>
              <a:ext cx="179200" cy="25"/>
            </a:xfrm>
            <a:custGeom>
              <a:avLst/>
              <a:gdLst/>
              <a:ahLst/>
              <a:cxnLst/>
              <a:rect l="l" t="t" r="r" b="b"/>
              <a:pathLst>
                <a:path w="7168" h="1" fill="none" extrusionOk="0">
                  <a:moveTo>
                    <a:pt x="7168" y="0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6"/>
            <p:cNvSpPr/>
            <p:nvPr/>
          </p:nvSpPr>
          <p:spPr>
            <a:xfrm>
              <a:off x="5594425" y="3250225"/>
              <a:ext cx="666500" cy="965925"/>
            </a:xfrm>
            <a:custGeom>
              <a:avLst/>
              <a:gdLst/>
              <a:ahLst/>
              <a:cxnLst/>
              <a:rect l="l" t="t" r="r" b="b"/>
              <a:pathLst>
                <a:path w="26660" h="38637" fill="none" extrusionOk="0">
                  <a:moveTo>
                    <a:pt x="6764" y="38636"/>
                  </a:moveTo>
                  <a:lnTo>
                    <a:pt x="1489" y="16431"/>
                  </a:lnTo>
                  <a:cubicBezTo>
                    <a:pt x="1489" y="16431"/>
                    <a:pt x="1" y="11026"/>
                    <a:pt x="3216" y="11026"/>
                  </a:cubicBezTo>
                  <a:cubicBezTo>
                    <a:pt x="7038" y="11026"/>
                    <a:pt x="23028" y="10216"/>
                    <a:pt x="23028" y="10216"/>
                  </a:cubicBezTo>
                  <a:cubicBezTo>
                    <a:pt x="23028" y="10216"/>
                    <a:pt x="26659" y="10419"/>
                    <a:pt x="25980" y="4585"/>
                  </a:cubicBezTo>
                  <a:cubicBezTo>
                    <a:pt x="25957" y="4263"/>
                    <a:pt x="25278" y="370"/>
                    <a:pt x="25230" y="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6"/>
            <p:cNvSpPr/>
            <p:nvPr/>
          </p:nvSpPr>
          <p:spPr>
            <a:xfrm>
              <a:off x="6057300" y="3329400"/>
              <a:ext cx="206600" cy="99150"/>
            </a:xfrm>
            <a:custGeom>
              <a:avLst/>
              <a:gdLst/>
              <a:ahLst/>
              <a:cxnLst/>
              <a:rect l="l" t="t" r="r" b="b"/>
              <a:pathLst>
                <a:path w="8264" h="3966" fill="none" extrusionOk="0">
                  <a:moveTo>
                    <a:pt x="8263" y="3966"/>
                  </a:moveTo>
                  <a:cubicBezTo>
                    <a:pt x="8263" y="3966"/>
                    <a:pt x="6561" y="882"/>
                    <a:pt x="0" y="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6"/>
            <p:cNvSpPr/>
            <p:nvPr/>
          </p:nvSpPr>
          <p:spPr>
            <a:xfrm>
              <a:off x="5242600" y="2605975"/>
              <a:ext cx="757575" cy="495700"/>
            </a:xfrm>
            <a:custGeom>
              <a:avLst/>
              <a:gdLst/>
              <a:ahLst/>
              <a:cxnLst/>
              <a:rect l="l" t="t" r="r" b="b"/>
              <a:pathLst>
                <a:path w="30303" h="19828" extrusionOk="0">
                  <a:moveTo>
                    <a:pt x="30288" y="0"/>
                  </a:moveTo>
                  <a:cubicBezTo>
                    <a:pt x="29961" y="0"/>
                    <a:pt x="24123" y="2149"/>
                    <a:pt x="24123" y="2149"/>
                  </a:cubicBezTo>
                  <a:lnTo>
                    <a:pt x="23551" y="11995"/>
                  </a:lnTo>
                  <a:cubicBezTo>
                    <a:pt x="23492" y="12210"/>
                    <a:pt x="23337" y="12376"/>
                    <a:pt x="23123" y="12436"/>
                  </a:cubicBezTo>
                  <a:lnTo>
                    <a:pt x="23111" y="12436"/>
                  </a:lnTo>
                  <a:cubicBezTo>
                    <a:pt x="20420" y="13281"/>
                    <a:pt x="17777" y="14115"/>
                    <a:pt x="14967" y="14507"/>
                  </a:cubicBezTo>
                  <a:cubicBezTo>
                    <a:pt x="12229" y="14877"/>
                    <a:pt x="9669" y="14996"/>
                    <a:pt x="6728" y="15353"/>
                  </a:cubicBezTo>
                  <a:cubicBezTo>
                    <a:pt x="5490" y="15508"/>
                    <a:pt x="4228" y="15484"/>
                    <a:pt x="3037" y="15936"/>
                  </a:cubicBezTo>
                  <a:cubicBezTo>
                    <a:pt x="2382" y="16174"/>
                    <a:pt x="1787" y="16603"/>
                    <a:pt x="1275" y="17103"/>
                  </a:cubicBezTo>
                  <a:cubicBezTo>
                    <a:pt x="775" y="17544"/>
                    <a:pt x="322" y="18056"/>
                    <a:pt x="84" y="18687"/>
                  </a:cubicBezTo>
                  <a:cubicBezTo>
                    <a:pt x="37" y="18794"/>
                    <a:pt x="1" y="18925"/>
                    <a:pt x="25" y="19044"/>
                  </a:cubicBezTo>
                  <a:cubicBezTo>
                    <a:pt x="37" y="19115"/>
                    <a:pt x="96" y="19210"/>
                    <a:pt x="179" y="19234"/>
                  </a:cubicBezTo>
                  <a:cubicBezTo>
                    <a:pt x="191" y="19234"/>
                    <a:pt x="370" y="19246"/>
                    <a:pt x="370" y="19270"/>
                  </a:cubicBezTo>
                  <a:cubicBezTo>
                    <a:pt x="454" y="19497"/>
                    <a:pt x="607" y="19560"/>
                    <a:pt x="750" y="19560"/>
                  </a:cubicBezTo>
                  <a:cubicBezTo>
                    <a:pt x="930" y="19560"/>
                    <a:pt x="1096" y="19460"/>
                    <a:pt x="1096" y="19460"/>
                  </a:cubicBezTo>
                  <a:cubicBezTo>
                    <a:pt x="1096" y="19460"/>
                    <a:pt x="1276" y="19828"/>
                    <a:pt x="1572" y="19828"/>
                  </a:cubicBezTo>
                  <a:cubicBezTo>
                    <a:pt x="1642" y="19828"/>
                    <a:pt x="1717" y="19808"/>
                    <a:pt x="1799" y="19758"/>
                  </a:cubicBezTo>
                  <a:cubicBezTo>
                    <a:pt x="2561" y="19270"/>
                    <a:pt x="2989" y="18865"/>
                    <a:pt x="3513" y="18770"/>
                  </a:cubicBezTo>
                  <a:cubicBezTo>
                    <a:pt x="3694" y="18736"/>
                    <a:pt x="3831" y="18719"/>
                    <a:pt x="3948" y="18719"/>
                  </a:cubicBezTo>
                  <a:cubicBezTo>
                    <a:pt x="4237" y="18719"/>
                    <a:pt x="4400" y="18821"/>
                    <a:pt x="4799" y="19008"/>
                  </a:cubicBezTo>
                  <a:cubicBezTo>
                    <a:pt x="5187" y="19194"/>
                    <a:pt x="5609" y="19265"/>
                    <a:pt x="6029" y="19265"/>
                  </a:cubicBezTo>
                  <a:cubicBezTo>
                    <a:pt x="6228" y="19265"/>
                    <a:pt x="6426" y="19249"/>
                    <a:pt x="6621" y="19222"/>
                  </a:cubicBezTo>
                  <a:cubicBezTo>
                    <a:pt x="6990" y="19175"/>
                    <a:pt x="7359" y="19068"/>
                    <a:pt x="7716" y="18949"/>
                  </a:cubicBezTo>
                  <a:cubicBezTo>
                    <a:pt x="8009" y="18865"/>
                    <a:pt x="8275" y="18726"/>
                    <a:pt x="8569" y="18726"/>
                  </a:cubicBezTo>
                  <a:cubicBezTo>
                    <a:pt x="8610" y="18726"/>
                    <a:pt x="8651" y="18728"/>
                    <a:pt x="8692" y="18734"/>
                  </a:cubicBezTo>
                  <a:cubicBezTo>
                    <a:pt x="10264" y="18937"/>
                    <a:pt x="11812" y="19282"/>
                    <a:pt x="13407" y="19460"/>
                  </a:cubicBezTo>
                  <a:cubicBezTo>
                    <a:pt x="14430" y="19567"/>
                    <a:pt x="15447" y="19630"/>
                    <a:pt x="16466" y="19630"/>
                  </a:cubicBezTo>
                  <a:cubicBezTo>
                    <a:pt x="17037" y="19630"/>
                    <a:pt x="17609" y="19610"/>
                    <a:pt x="18182" y="19568"/>
                  </a:cubicBezTo>
                  <a:cubicBezTo>
                    <a:pt x="20134" y="19413"/>
                    <a:pt x="22063" y="19234"/>
                    <a:pt x="23992" y="18937"/>
                  </a:cubicBezTo>
                  <a:cubicBezTo>
                    <a:pt x="25337" y="18734"/>
                    <a:pt x="26266" y="18484"/>
                    <a:pt x="27504" y="17853"/>
                  </a:cubicBezTo>
                  <a:cubicBezTo>
                    <a:pt x="28885" y="17151"/>
                    <a:pt x="29421" y="16127"/>
                    <a:pt x="29588" y="14638"/>
                  </a:cubicBezTo>
                  <a:cubicBezTo>
                    <a:pt x="29647" y="14043"/>
                    <a:pt x="29707" y="13460"/>
                    <a:pt x="29743" y="12864"/>
                  </a:cubicBezTo>
                  <a:cubicBezTo>
                    <a:pt x="29826" y="11936"/>
                    <a:pt x="30278" y="946"/>
                    <a:pt x="30302" y="6"/>
                  </a:cubicBezTo>
                  <a:cubicBezTo>
                    <a:pt x="30302" y="2"/>
                    <a:pt x="30297" y="0"/>
                    <a:pt x="30288" y="0"/>
                  </a:cubicBezTo>
                  <a:close/>
                </a:path>
              </a:pathLst>
            </a:custGeom>
            <a:solidFill>
              <a:srgbClr val="FFF5EA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6"/>
            <p:cNvSpPr/>
            <p:nvPr/>
          </p:nvSpPr>
          <p:spPr>
            <a:xfrm>
              <a:off x="5270000" y="3042175"/>
              <a:ext cx="56275" cy="49125"/>
            </a:xfrm>
            <a:custGeom>
              <a:avLst/>
              <a:gdLst/>
              <a:ahLst/>
              <a:cxnLst/>
              <a:rect l="l" t="t" r="r" b="b"/>
              <a:pathLst>
                <a:path w="2251" h="1965" extrusionOk="0">
                  <a:moveTo>
                    <a:pt x="2250" y="0"/>
                  </a:moveTo>
                  <a:lnTo>
                    <a:pt x="2250" y="0"/>
                  </a:lnTo>
                  <a:cubicBezTo>
                    <a:pt x="1262" y="334"/>
                    <a:pt x="417" y="1012"/>
                    <a:pt x="0" y="1965"/>
                  </a:cubicBezTo>
                  <a:lnTo>
                    <a:pt x="2250" y="0"/>
                  </a:lnTo>
                  <a:close/>
                </a:path>
              </a:pathLst>
            </a:custGeom>
            <a:solidFill>
              <a:srgbClr val="FFF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6"/>
            <p:cNvSpPr/>
            <p:nvPr/>
          </p:nvSpPr>
          <p:spPr>
            <a:xfrm>
              <a:off x="5270000" y="3042175"/>
              <a:ext cx="56275" cy="49125"/>
            </a:xfrm>
            <a:custGeom>
              <a:avLst/>
              <a:gdLst/>
              <a:ahLst/>
              <a:cxnLst/>
              <a:rect l="l" t="t" r="r" b="b"/>
              <a:pathLst>
                <a:path w="2251" h="1965" fill="none" extrusionOk="0">
                  <a:moveTo>
                    <a:pt x="2250" y="0"/>
                  </a:moveTo>
                  <a:cubicBezTo>
                    <a:pt x="1262" y="334"/>
                    <a:pt x="417" y="1012"/>
                    <a:pt x="0" y="196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6"/>
            <p:cNvSpPr/>
            <p:nvPr/>
          </p:nvSpPr>
          <p:spPr>
            <a:xfrm>
              <a:off x="5251825" y="3029975"/>
              <a:ext cx="52725" cy="58050"/>
            </a:xfrm>
            <a:custGeom>
              <a:avLst/>
              <a:gdLst/>
              <a:ahLst/>
              <a:cxnLst/>
              <a:rect l="l" t="t" r="r" b="b"/>
              <a:pathLst>
                <a:path w="2109" h="2322" extrusionOk="0">
                  <a:moveTo>
                    <a:pt x="2108" y="0"/>
                  </a:moveTo>
                  <a:cubicBezTo>
                    <a:pt x="2108" y="0"/>
                    <a:pt x="1013" y="393"/>
                    <a:pt x="322" y="1488"/>
                  </a:cubicBezTo>
                  <a:cubicBezTo>
                    <a:pt x="191" y="1691"/>
                    <a:pt x="1" y="2322"/>
                    <a:pt x="1" y="2322"/>
                  </a:cubicBezTo>
                  <a:lnTo>
                    <a:pt x="2108" y="0"/>
                  </a:lnTo>
                  <a:close/>
                </a:path>
              </a:pathLst>
            </a:custGeom>
            <a:solidFill>
              <a:srgbClr val="FFF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6"/>
            <p:cNvSpPr/>
            <p:nvPr/>
          </p:nvSpPr>
          <p:spPr>
            <a:xfrm>
              <a:off x="5251825" y="3029975"/>
              <a:ext cx="52725" cy="58050"/>
            </a:xfrm>
            <a:custGeom>
              <a:avLst/>
              <a:gdLst/>
              <a:ahLst/>
              <a:cxnLst/>
              <a:rect l="l" t="t" r="r" b="b"/>
              <a:pathLst>
                <a:path w="2109" h="2322" fill="none" extrusionOk="0">
                  <a:moveTo>
                    <a:pt x="1" y="2322"/>
                  </a:moveTo>
                  <a:cubicBezTo>
                    <a:pt x="1" y="2322"/>
                    <a:pt x="191" y="1691"/>
                    <a:pt x="322" y="1488"/>
                  </a:cubicBezTo>
                  <a:cubicBezTo>
                    <a:pt x="1013" y="393"/>
                    <a:pt x="2108" y="0"/>
                    <a:pt x="2108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6"/>
            <p:cNvSpPr/>
            <p:nvPr/>
          </p:nvSpPr>
          <p:spPr>
            <a:xfrm>
              <a:off x="5832275" y="2905250"/>
              <a:ext cx="71150" cy="17875"/>
            </a:xfrm>
            <a:custGeom>
              <a:avLst/>
              <a:gdLst/>
              <a:ahLst/>
              <a:cxnLst/>
              <a:rect l="l" t="t" r="r" b="b"/>
              <a:pathLst>
                <a:path w="2846" h="715" fill="none" extrusionOk="0">
                  <a:moveTo>
                    <a:pt x="0" y="0"/>
                  </a:moveTo>
                  <a:cubicBezTo>
                    <a:pt x="0" y="0"/>
                    <a:pt x="1977" y="120"/>
                    <a:pt x="2846" y="71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6"/>
            <p:cNvSpPr/>
            <p:nvPr/>
          </p:nvSpPr>
          <p:spPr>
            <a:xfrm>
              <a:off x="5873650" y="2441225"/>
              <a:ext cx="314350" cy="341700"/>
            </a:xfrm>
            <a:custGeom>
              <a:avLst/>
              <a:gdLst/>
              <a:ahLst/>
              <a:cxnLst/>
              <a:rect l="l" t="t" r="r" b="b"/>
              <a:pathLst>
                <a:path w="12574" h="13668" extrusionOk="0">
                  <a:moveTo>
                    <a:pt x="8194" y="1"/>
                  </a:moveTo>
                  <a:cubicBezTo>
                    <a:pt x="6779" y="1"/>
                    <a:pt x="5211" y="160"/>
                    <a:pt x="3798" y="666"/>
                  </a:cubicBezTo>
                  <a:cubicBezTo>
                    <a:pt x="0" y="2036"/>
                    <a:pt x="464" y="13323"/>
                    <a:pt x="464" y="13323"/>
                  </a:cubicBezTo>
                  <a:lnTo>
                    <a:pt x="12347" y="13668"/>
                  </a:lnTo>
                  <a:lnTo>
                    <a:pt x="12573" y="464"/>
                  </a:lnTo>
                  <a:cubicBezTo>
                    <a:pt x="12573" y="464"/>
                    <a:pt x="10606" y="1"/>
                    <a:pt x="8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6"/>
            <p:cNvSpPr/>
            <p:nvPr/>
          </p:nvSpPr>
          <p:spPr>
            <a:xfrm>
              <a:off x="5884650" y="2646300"/>
              <a:ext cx="455450" cy="657500"/>
            </a:xfrm>
            <a:custGeom>
              <a:avLst/>
              <a:gdLst/>
              <a:ahLst/>
              <a:cxnLst/>
              <a:rect l="l" t="t" r="r" b="b"/>
              <a:pathLst>
                <a:path w="18218" h="26300" extrusionOk="0">
                  <a:moveTo>
                    <a:pt x="15514" y="0"/>
                  </a:moveTo>
                  <a:lnTo>
                    <a:pt x="1" y="4453"/>
                  </a:lnTo>
                  <a:lnTo>
                    <a:pt x="4454" y="11644"/>
                  </a:lnTo>
                  <a:cubicBezTo>
                    <a:pt x="4442" y="11704"/>
                    <a:pt x="4418" y="11775"/>
                    <a:pt x="4406" y="11835"/>
                  </a:cubicBezTo>
                  <a:cubicBezTo>
                    <a:pt x="3287" y="16228"/>
                    <a:pt x="2179" y="20598"/>
                    <a:pt x="1060" y="24979"/>
                  </a:cubicBezTo>
                  <a:cubicBezTo>
                    <a:pt x="989" y="25301"/>
                    <a:pt x="5287" y="25884"/>
                    <a:pt x="5644" y="25932"/>
                  </a:cubicBezTo>
                  <a:cubicBezTo>
                    <a:pt x="7266" y="26149"/>
                    <a:pt x="8873" y="26300"/>
                    <a:pt x="10493" y="26300"/>
                  </a:cubicBezTo>
                  <a:cubicBezTo>
                    <a:pt x="11454" y="26300"/>
                    <a:pt x="12420" y="26246"/>
                    <a:pt x="13395" y="26122"/>
                  </a:cubicBezTo>
                  <a:cubicBezTo>
                    <a:pt x="13764" y="26075"/>
                    <a:pt x="18217" y="25348"/>
                    <a:pt x="18205" y="25003"/>
                  </a:cubicBezTo>
                  <a:cubicBezTo>
                    <a:pt x="18205" y="24979"/>
                    <a:pt x="16979" y="15145"/>
                    <a:pt x="16086" y="8799"/>
                  </a:cubicBezTo>
                  <a:cubicBezTo>
                    <a:pt x="16312" y="3953"/>
                    <a:pt x="15514" y="0"/>
                    <a:pt x="15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6"/>
            <p:cNvSpPr/>
            <p:nvPr/>
          </p:nvSpPr>
          <p:spPr>
            <a:xfrm>
              <a:off x="5798625" y="2646300"/>
              <a:ext cx="245300" cy="473275"/>
            </a:xfrm>
            <a:custGeom>
              <a:avLst/>
              <a:gdLst/>
              <a:ahLst/>
              <a:cxnLst/>
              <a:rect l="l" t="t" r="r" b="b"/>
              <a:pathLst>
                <a:path w="9812" h="18931" extrusionOk="0">
                  <a:moveTo>
                    <a:pt x="3382" y="0"/>
                  </a:moveTo>
                  <a:cubicBezTo>
                    <a:pt x="1" y="5477"/>
                    <a:pt x="4156" y="5834"/>
                    <a:pt x="4156" y="5834"/>
                  </a:cubicBezTo>
                  <a:cubicBezTo>
                    <a:pt x="4156" y="5834"/>
                    <a:pt x="4156" y="8989"/>
                    <a:pt x="5323" y="13847"/>
                  </a:cubicBezTo>
                  <a:cubicBezTo>
                    <a:pt x="5323" y="13847"/>
                    <a:pt x="5085" y="16073"/>
                    <a:pt x="5168" y="18931"/>
                  </a:cubicBezTo>
                  <a:lnTo>
                    <a:pt x="9811" y="17026"/>
                  </a:lnTo>
                  <a:lnTo>
                    <a:pt x="9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6"/>
            <p:cNvSpPr/>
            <p:nvPr/>
          </p:nvSpPr>
          <p:spPr>
            <a:xfrm>
              <a:off x="6143625" y="2452800"/>
              <a:ext cx="182775" cy="262575"/>
            </a:xfrm>
            <a:custGeom>
              <a:avLst/>
              <a:gdLst/>
              <a:ahLst/>
              <a:cxnLst/>
              <a:rect l="l" t="t" r="r" b="b"/>
              <a:pathLst>
                <a:path w="7311" h="10503" extrusionOk="0">
                  <a:moveTo>
                    <a:pt x="1774" y="1"/>
                  </a:moveTo>
                  <a:lnTo>
                    <a:pt x="0" y="10502"/>
                  </a:lnTo>
                  <a:lnTo>
                    <a:pt x="0" y="10502"/>
                  </a:lnTo>
                  <a:lnTo>
                    <a:pt x="7310" y="7740"/>
                  </a:lnTo>
                  <a:cubicBezTo>
                    <a:pt x="5429" y="644"/>
                    <a:pt x="1774" y="1"/>
                    <a:pt x="1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6"/>
            <p:cNvSpPr/>
            <p:nvPr/>
          </p:nvSpPr>
          <p:spPr>
            <a:xfrm>
              <a:off x="5816200" y="2457875"/>
              <a:ext cx="152725" cy="276250"/>
            </a:xfrm>
            <a:custGeom>
              <a:avLst/>
              <a:gdLst/>
              <a:ahLst/>
              <a:cxnLst/>
              <a:rect l="l" t="t" r="r" b="b"/>
              <a:pathLst>
                <a:path w="6109" h="11050" extrusionOk="0">
                  <a:moveTo>
                    <a:pt x="6108" y="0"/>
                  </a:moveTo>
                  <a:cubicBezTo>
                    <a:pt x="6108" y="1"/>
                    <a:pt x="2096" y="1275"/>
                    <a:pt x="0" y="8073"/>
                  </a:cubicBezTo>
                  <a:lnTo>
                    <a:pt x="5989" y="11049"/>
                  </a:lnTo>
                  <a:lnTo>
                    <a:pt x="6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6"/>
            <p:cNvSpPr/>
            <p:nvPr/>
          </p:nvSpPr>
          <p:spPr>
            <a:xfrm>
              <a:off x="5798625" y="2646300"/>
              <a:ext cx="103900" cy="145875"/>
            </a:xfrm>
            <a:custGeom>
              <a:avLst/>
              <a:gdLst/>
              <a:ahLst/>
              <a:cxnLst/>
              <a:rect l="l" t="t" r="r" b="b"/>
              <a:pathLst>
                <a:path w="4156" h="5835" extrusionOk="0">
                  <a:moveTo>
                    <a:pt x="3382" y="0"/>
                  </a:moveTo>
                  <a:lnTo>
                    <a:pt x="3382" y="0"/>
                  </a:lnTo>
                  <a:cubicBezTo>
                    <a:pt x="1" y="5477"/>
                    <a:pt x="4156" y="5834"/>
                    <a:pt x="4156" y="5834"/>
                  </a:cubicBezTo>
                  <a:lnTo>
                    <a:pt x="3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6"/>
            <p:cNvSpPr/>
            <p:nvPr/>
          </p:nvSpPr>
          <p:spPr>
            <a:xfrm>
              <a:off x="6012950" y="2741550"/>
              <a:ext cx="105100" cy="56275"/>
            </a:xfrm>
            <a:custGeom>
              <a:avLst/>
              <a:gdLst/>
              <a:ahLst/>
              <a:cxnLst/>
              <a:rect l="l" t="t" r="r" b="b"/>
              <a:pathLst>
                <a:path w="4204" h="2251" fill="none" extrusionOk="0">
                  <a:moveTo>
                    <a:pt x="0" y="1417"/>
                  </a:moveTo>
                  <a:cubicBezTo>
                    <a:pt x="0" y="1417"/>
                    <a:pt x="2774" y="2250"/>
                    <a:pt x="4203" y="0"/>
                  </a:cubicBezTo>
                </a:path>
              </a:pathLst>
            </a:custGeom>
            <a:noFill/>
            <a:ln w="387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6"/>
            <p:cNvSpPr/>
            <p:nvPr/>
          </p:nvSpPr>
          <p:spPr>
            <a:xfrm>
              <a:off x="5868575" y="2538825"/>
              <a:ext cx="61650" cy="133675"/>
            </a:xfrm>
            <a:custGeom>
              <a:avLst/>
              <a:gdLst/>
              <a:ahLst/>
              <a:cxnLst/>
              <a:rect l="l" t="t" r="r" b="b"/>
              <a:pathLst>
                <a:path w="2466" h="5347" fill="none" extrusionOk="0">
                  <a:moveTo>
                    <a:pt x="2465" y="1"/>
                  </a:moveTo>
                  <a:lnTo>
                    <a:pt x="1" y="5347"/>
                  </a:lnTo>
                </a:path>
              </a:pathLst>
            </a:custGeom>
            <a:noFill/>
            <a:ln w="387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6"/>
            <p:cNvSpPr/>
            <p:nvPr/>
          </p:nvSpPr>
          <p:spPr>
            <a:xfrm>
              <a:off x="6129025" y="2605800"/>
              <a:ext cx="17000" cy="113450"/>
            </a:xfrm>
            <a:custGeom>
              <a:avLst/>
              <a:gdLst/>
              <a:ahLst/>
              <a:cxnLst/>
              <a:rect l="l" t="t" r="r" b="b"/>
              <a:pathLst>
                <a:path w="680" h="4538" fill="none" extrusionOk="0">
                  <a:moveTo>
                    <a:pt x="1" y="1"/>
                  </a:moveTo>
                  <a:lnTo>
                    <a:pt x="334" y="4537"/>
                  </a:lnTo>
                  <a:lnTo>
                    <a:pt x="679" y="4382"/>
                  </a:lnTo>
                </a:path>
              </a:pathLst>
            </a:custGeom>
            <a:noFill/>
            <a:ln w="387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6"/>
            <p:cNvSpPr/>
            <p:nvPr/>
          </p:nvSpPr>
          <p:spPr>
            <a:xfrm>
              <a:off x="6030800" y="2205450"/>
              <a:ext cx="125050" cy="222825"/>
            </a:xfrm>
            <a:custGeom>
              <a:avLst/>
              <a:gdLst/>
              <a:ahLst/>
              <a:cxnLst/>
              <a:rect l="l" t="t" r="r" b="b"/>
              <a:pathLst>
                <a:path w="5002" h="8913" extrusionOk="0">
                  <a:moveTo>
                    <a:pt x="1" y="1"/>
                  </a:moveTo>
                  <a:lnTo>
                    <a:pt x="1" y="8907"/>
                  </a:lnTo>
                  <a:cubicBezTo>
                    <a:pt x="1" y="8907"/>
                    <a:pt x="1800" y="8912"/>
                    <a:pt x="3281" y="8912"/>
                  </a:cubicBezTo>
                  <a:cubicBezTo>
                    <a:pt x="4022" y="8912"/>
                    <a:pt x="4684" y="8911"/>
                    <a:pt x="5001" y="8907"/>
                  </a:cubicBezTo>
                  <a:cubicBezTo>
                    <a:pt x="3430" y="6776"/>
                    <a:pt x="3691" y="965"/>
                    <a:pt x="3691" y="96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6"/>
            <p:cNvSpPr/>
            <p:nvPr/>
          </p:nvSpPr>
          <p:spPr>
            <a:xfrm>
              <a:off x="6065925" y="2218550"/>
              <a:ext cx="103300" cy="150050"/>
            </a:xfrm>
            <a:custGeom>
              <a:avLst/>
              <a:gdLst/>
              <a:ahLst/>
              <a:cxnLst/>
              <a:rect l="l" t="t" r="r" b="b"/>
              <a:pathLst>
                <a:path w="4132" h="6002" extrusionOk="0">
                  <a:moveTo>
                    <a:pt x="84" y="1"/>
                  </a:moveTo>
                  <a:lnTo>
                    <a:pt x="0" y="2763"/>
                  </a:lnTo>
                  <a:lnTo>
                    <a:pt x="417" y="6002"/>
                  </a:lnTo>
                  <a:cubicBezTo>
                    <a:pt x="4132" y="2989"/>
                    <a:pt x="1155" y="727"/>
                    <a:pt x="1155" y="727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6"/>
            <p:cNvSpPr/>
            <p:nvPr/>
          </p:nvSpPr>
          <p:spPr>
            <a:xfrm>
              <a:off x="5898950" y="2201000"/>
              <a:ext cx="204500" cy="299050"/>
            </a:xfrm>
            <a:custGeom>
              <a:avLst/>
              <a:gdLst/>
              <a:ahLst/>
              <a:cxnLst/>
              <a:rect l="l" t="t" r="r" b="b"/>
              <a:pathLst>
                <a:path w="8180" h="11962" extrusionOk="0">
                  <a:moveTo>
                    <a:pt x="488" y="0"/>
                  </a:moveTo>
                  <a:cubicBezTo>
                    <a:pt x="488" y="0"/>
                    <a:pt x="214" y="2560"/>
                    <a:pt x="12" y="6299"/>
                  </a:cubicBezTo>
                  <a:cubicBezTo>
                    <a:pt x="0" y="6501"/>
                    <a:pt x="0" y="6715"/>
                    <a:pt x="24" y="6918"/>
                  </a:cubicBezTo>
                  <a:cubicBezTo>
                    <a:pt x="214" y="8364"/>
                    <a:pt x="1280" y="8715"/>
                    <a:pt x="2263" y="8715"/>
                  </a:cubicBezTo>
                  <a:cubicBezTo>
                    <a:pt x="3125" y="8715"/>
                    <a:pt x="3923" y="8445"/>
                    <a:pt x="4012" y="8406"/>
                  </a:cubicBezTo>
                  <a:lnTo>
                    <a:pt x="4012" y="8406"/>
                  </a:lnTo>
                  <a:lnTo>
                    <a:pt x="3965" y="10287"/>
                  </a:lnTo>
                  <a:cubicBezTo>
                    <a:pt x="4143" y="10764"/>
                    <a:pt x="4274" y="11192"/>
                    <a:pt x="4536" y="11680"/>
                  </a:cubicBezTo>
                  <a:cubicBezTo>
                    <a:pt x="4623" y="11860"/>
                    <a:pt x="4800" y="11962"/>
                    <a:pt x="4982" y="11962"/>
                  </a:cubicBezTo>
                  <a:cubicBezTo>
                    <a:pt x="5101" y="11962"/>
                    <a:pt x="5223" y="11918"/>
                    <a:pt x="5322" y="11823"/>
                  </a:cubicBezTo>
                  <a:cubicBezTo>
                    <a:pt x="6025" y="11145"/>
                    <a:pt x="6287" y="10454"/>
                    <a:pt x="7072" y="9597"/>
                  </a:cubicBezTo>
                  <a:lnTo>
                    <a:pt x="7072" y="5418"/>
                  </a:lnTo>
                  <a:cubicBezTo>
                    <a:pt x="7311" y="5215"/>
                    <a:pt x="7525" y="4989"/>
                    <a:pt x="7668" y="4799"/>
                  </a:cubicBezTo>
                  <a:cubicBezTo>
                    <a:pt x="7930" y="4477"/>
                    <a:pt x="8084" y="4096"/>
                    <a:pt x="8132" y="3691"/>
                  </a:cubicBezTo>
                  <a:cubicBezTo>
                    <a:pt x="8180" y="3310"/>
                    <a:pt x="8120" y="2917"/>
                    <a:pt x="7703" y="2858"/>
                  </a:cubicBezTo>
                  <a:cubicBezTo>
                    <a:pt x="7654" y="2850"/>
                    <a:pt x="7605" y="2846"/>
                    <a:pt x="7559" y="2846"/>
                  </a:cubicBezTo>
                  <a:cubicBezTo>
                    <a:pt x="7117" y="2846"/>
                    <a:pt x="6829" y="3183"/>
                    <a:pt x="6668" y="3441"/>
                  </a:cubicBezTo>
                  <a:lnTo>
                    <a:pt x="6810" y="250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FFF5EA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6"/>
            <p:cNvSpPr/>
            <p:nvPr/>
          </p:nvSpPr>
          <p:spPr>
            <a:xfrm>
              <a:off x="6072175" y="2282250"/>
              <a:ext cx="18775" cy="35150"/>
            </a:xfrm>
            <a:custGeom>
              <a:avLst/>
              <a:gdLst/>
              <a:ahLst/>
              <a:cxnLst/>
              <a:rect l="l" t="t" r="r" b="b"/>
              <a:pathLst>
                <a:path w="751" h="1406" extrusionOk="0">
                  <a:moveTo>
                    <a:pt x="751" y="1"/>
                  </a:moveTo>
                  <a:cubicBezTo>
                    <a:pt x="750" y="1"/>
                    <a:pt x="1" y="179"/>
                    <a:pt x="36" y="1406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6"/>
            <p:cNvSpPr/>
            <p:nvPr/>
          </p:nvSpPr>
          <p:spPr>
            <a:xfrm>
              <a:off x="6072175" y="2282250"/>
              <a:ext cx="18775" cy="35150"/>
            </a:xfrm>
            <a:custGeom>
              <a:avLst/>
              <a:gdLst/>
              <a:ahLst/>
              <a:cxnLst/>
              <a:rect l="l" t="t" r="r" b="b"/>
              <a:pathLst>
                <a:path w="751" h="1406" fill="none" extrusionOk="0">
                  <a:moveTo>
                    <a:pt x="751" y="1"/>
                  </a:moveTo>
                  <a:cubicBezTo>
                    <a:pt x="751" y="1"/>
                    <a:pt x="1" y="179"/>
                    <a:pt x="36" y="1406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6"/>
            <p:cNvSpPr/>
            <p:nvPr/>
          </p:nvSpPr>
          <p:spPr>
            <a:xfrm>
              <a:off x="6078125" y="2293275"/>
              <a:ext cx="12825" cy="21150"/>
            </a:xfrm>
            <a:custGeom>
              <a:avLst/>
              <a:gdLst/>
              <a:ahLst/>
              <a:cxnLst/>
              <a:rect l="l" t="t" r="r" b="b"/>
              <a:pathLst>
                <a:path w="513" h="846" extrusionOk="0">
                  <a:moveTo>
                    <a:pt x="1" y="0"/>
                  </a:moveTo>
                  <a:lnTo>
                    <a:pt x="155" y="846"/>
                  </a:lnTo>
                  <a:cubicBezTo>
                    <a:pt x="513" y="17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6"/>
            <p:cNvSpPr/>
            <p:nvPr/>
          </p:nvSpPr>
          <p:spPr>
            <a:xfrm>
              <a:off x="6078125" y="2293275"/>
              <a:ext cx="12825" cy="21150"/>
            </a:xfrm>
            <a:custGeom>
              <a:avLst/>
              <a:gdLst/>
              <a:ahLst/>
              <a:cxnLst/>
              <a:rect l="l" t="t" r="r" b="b"/>
              <a:pathLst>
                <a:path w="513" h="846" fill="none" extrusionOk="0">
                  <a:moveTo>
                    <a:pt x="1" y="0"/>
                  </a:moveTo>
                  <a:cubicBezTo>
                    <a:pt x="1" y="0"/>
                    <a:pt x="513" y="179"/>
                    <a:pt x="155" y="846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6"/>
            <p:cNvSpPr/>
            <p:nvPr/>
          </p:nvSpPr>
          <p:spPr>
            <a:xfrm>
              <a:off x="5969175" y="2279275"/>
              <a:ext cx="10450" cy="17000"/>
            </a:xfrm>
            <a:custGeom>
              <a:avLst/>
              <a:gdLst/>
              <a:ahLst/>
              <a:cxnLst/>
              <a:rect l="l" t="t" r="r" b="b"/>
              <a:pathLst>
                <a:path w="418" h="680" extrusionOk="0">
                  <a:moveTo>
                    <a:pt x="203" y="1"/>
                  </a:moveTo>
                  <a:cubicBezTo>
                    <a:pt x="84" y="1"/>
                    <a:pt x="1" y="144"/>
                    <a:pt x="1" y="334"/>
                  </a:cubicBezTo>
                  <a:cubicBezTo>
                    <a:pt x="1" y="536"/>
                    <a:pt x="84" y="679"/>
                    <a:pt x="203" y="679"/>
                  </a:cubicBezTo>
                  <a:cubicBezTo>
                    <a:pt x="322" y="679"/>
                    <a:pt x="418" y="536"/>
                    <a:pt x="418" y="334"/>
                  </a:cubicBezTo>
                  <a:cubicBezTo>
                    <a:pt x="418" y="155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6"/>
            <p:cNvSpPr/>
            <p:nvPr/>
          </p:nvSpPr>
          <p:spPr>
            <a:xfrm>
              <a:off x="5912025" y="2279275"/>
              <a:ext cx="10750" cy="17000"/>
            </a:xfrm>
            <a:custGeom>
              <a:avLst/>
              <a:gdLst/>
              <a:ahLst/>
              <a:cxnLst/>
              <a:rect l="l" t="t" r="r" b="b"/>
              <a:pathLst>
                <a:path w="430" h="680" extrusionOk="0">
                  <a:moveTo>
                    <a:pt x="215" y="1"/>
                  </a:moveTo>
                  <a:cubicBezTo>
                    <a:pt x="96" y="1"/>
                    <a:pt x="1" y="144"/>
                    <a:pt x="1" y="334"/>
                  </a:cubicBezTo>
                  <a:cubicBezTo>
                    <a:pt x="1" y="536"/>
                    <a:pt x="96" y="679"/>
                    <a:pt x="215" y="679"/>
                  </a:cubicBezTo>
                  <a:cubicBezTo>
                    <a:pt x="334" y="679"/>
                    <a:pt x="430" y="536"/>
                    <a:pt x="430" y="334"/>
                  </a:cubicBezTo>
                  <a:cubicBezTo>
                    <a:pt x="430" y="155"/>
                    <a:pt x="322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6"/>
            <p:cNvSpPr/>
            <p:nvPr/>
          </p:nvSpPr>
          <p:spPr>
            <a:xfrm>
              <a:off x="5920075" y="2310525"/>
              <a:ext cx="20550" cy="22350"/>
            </a:xfrm>
            <a:custGeom>
              <a:avLst/>
              <a:gdLst/>
              <a:ahLst/>
              <a:cxnLst/>
              <a:rect l="l" t="t" r="r" b="b"/>
              <a:pathLst>
                <a:path w="822" h="894" fill="none" extrusionOk="0">
                  <a:moveTo>
                    <a:pt x="822" y="775"/>
                  </a:moveTo>
                  <a:cubicBezTo>
                    <a:pt x="822" y="775"/>
                    <a:pt x="0" y="894"/>
                    <a:pt x="643" y="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6"/>
            <p:cNvSpPr/>
            <p:nvPr/>
          </p:nvSpPr>
          <p:spPr>
            <a:xfrm>
              <a:off x="5963525" y="2269750"/>
              <a:ext cx="26225" cy="7950"/>
            </a:xfrm>
            <a:custGeom>
              <a:avLst/>
              <a:gdLst/>
              <a:ahLst/>
              <a:cxnLst/>
              <a:rect l="l" t="t" r="r" b="b"/>
              <a:pathLst>
                <a:path w="1049" h="318" extrusionOk="0">
                  <a:moveTo>
                    <a:pt x="1" y="1"/>
                  </a:moveTo>
                  <a:lnTo>
                    <a:pt x="1" y="36"/>
                  </a:lnTo>
                  <a:cubicBezTo>
                    <a:pt x="170" y="220"/>
                    <a:pt x="398" y="318"/>
                    <a:pt x="629" y="318"/>
                  </a:cubicBezTo>
                  <a:cubicBezTo>
                    <a:pt x="772" y="318"/>
                    <a:pt x="916" y="280"/>
                    <a:pt x="1048" y="203"/>
                  </a:cubicBezTo>
                  <a:lnTo>
                    <a:pt x="1048" y="167"/>
                  </a:lnTo>
                  <a:cubicBezTo>
                    <a:pt x="703" y="96"/>
                    <a:pt x="346" y="4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6"/>
            <p:cNvSpPr/>
            <p:nvPr/>
          </p:nvSpPr>
          <p:spPr>
            <a:xfrm>
              <a:off x="5904000" y="2269750"/>
              <a:ext cx="26225" cy="7950"/>
            </a:xfrm>
            <a:custGeom>
              <a:avLst/>
              <a:gdLst/>
              <a:ahLst/>
              <a:cxnLst/>
              <a:rect l="l" t="t" r="r" b="b"/>
              <a:pathLst>
                <a:path w="1049" h="318" extrusionOk="0">
                  <a:moveTo>
                    <a:pt x="1048" y="1"/>
                  </a:moveTo>
                  <a:cubicBezTo>
                    <a:pt x="691" y="48"/>
                    <a:pt x="346" y="96"/>
                    <a:pt x="0" y="167"/>
                  </a:cubicBezTo>
                  <a:lnTo>
                    <a:pt x="0" y="203"/>
                  </a:lnTo>
                  <a:cubicBezTo>
                    <a:pt x="132" y="280"/>
                    <a:pt x="278" y="318"/>
                    <a:pt x="423" y="318"/>
                  </a:cubicBezTo>
                  <a:cubicBezTo>
                    <a:pt x="656" y="318"/>
                    <a:pt x="886" y="220"/>
                    <a:pt x="1048" y="36"/>
                  </a:cubicBezTo>
                  <a:lnTo>
                    <a:pt x="1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6"/>
            <p:cNvSpPr/>
            <p:nvPr/>
          </p:nvSpPr>
          <p:spPr>
            <a:xfrm>
              <a:off x="6000150" y="2400125"/>
              <a:ext cx="28900" cy="30400"/>
            </a:xfrm>
            <a:custGeom>
              <a:avLst/>
              <a:gdLst/>
              <a:ahLst/>
              <a:cxnLst/>
              <a:rect l="l" t="t" r="r" b="b"/>
              <a:pathLst>
                <a:path w="1156" h="1216" extrusionOk="0">
                  <a:moveTo>
                    <a:pt x="1155" y="1"/>
                  </a:moveTo>
                  <a:lnTo>
                    <a:pt x="1155" y="1"/>
                  </a:lnTo>
                  <a:cubicBezTo>
                    <a:pt x="381" y="203"/>
                    <a:pt x="0" y="370"/>
                    <a:pt x="0" y="370"/>
                  </a:cubicBezTo>
                  <a:lnTo>
                    <a:pt x="0" y="1215"/>
                  </a:lnTo>
                  <a:cubicBezTo>
                    <a:pt x="738" y="905"/>
                    <a:pt x="1155" y="1"/>
                    <a:pt x="115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6"/>
            <p:cNvSpPr/>
            <p:nvPr/>
          </p:nvSpPr>
          <p:spPr>
            <a:xfrm>
              <a:off x="5959950" y="2342375"/>
              <a:ext cx="27725" cy="22050"/>
            </a:xfrm>
            <a:custGeom>
              <a:avLst/>
              <a:gdLst/>
              <a:ahLst/>
              <a:cxnLst/>
              <a:rect l="l" t="t" r="r" b="b"/>
              <a:pathLst>
                <a:path w="1109" h="882" fill="none" extrusionOk="0">
                  <a:moveTo>
                    <a:pt x="1" y="525"/>
                  </a:moveTo>
                  <a:cubicBezTo>
                    <a:pt x="1" y="525"/>
                    <a:pt x="715" y="882"/>
                    <a:pt x="1108" y="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6"/>
            <p:cNvSpPr/>
            <p:nvPr/>
          </p:nvSpPr>
          <p:spPr>
            <a:xfrm>
              <a:off x="5898950" y="2131750"/>
              <a:ext cx="223850" cy="113325"/>
            </a:xfrm>
            <a:custGeom>
              <a:avLst/>
              <a:gdLst/>
              <a:ahLst/>
              <a:cxnLst/>
              <a:rect l="l" t="t" r="r" b="b"/>
              <a:pathLst>
                <a:path w="8954" h="4533" extrusionOk="0">
                  <a:moveTo>
                    <a:pt x="3453" y="1"/>
                  </a:moveTo>
                  <a:cubicBezTo>
                    <a:pt x="2593" y="1"/>
                    <a:pt x="1772" y="187"/>
                    <a:pt x="1095" y="627"/>
                  </a:cubicBezTo>
                  <a:cubicBezTo>
                    <a:pt x="72" y="1282"/>
                    <a:pt x="0" y="2235"/>
                    <a:pt x="429" y="3282"/>
                  </a:cubicBezTo>
                  <a:lnTo>
                    <a:pt x="5870" y="3473"/>
                  </a:lnTo>
                  <a:lnTo>
                    <a:pt x="8858" y="4532"/>
                  </a:lnTo>
                  <a:cubicBezTo>
                    <a:pt x="8894" y="4532"/>
                    <a:pt x="8954" y="3282"/>
                    <a:pt x="8954" y="3163"/>
                  </a:cubicBezTo>
                  <a:cubicBezTo>
                    <a:pt x="8882" y="2425"/>
                    <a:pt x="8382" y="1770"/>
                    <a:pt x="7787" y="1377"/>
                  </a:cubicBezTo>
                  <a:cubicBezTo>
                    <a:pt x="6602" y="580"/>
                    <a:pt x="4967" y="1"/>
                    <a:pt x="3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6"/>
            <p:cNvSpPr/>
            <p:nvPr/>
          </p:nvSpPr>
          <p:spPr>
            <a:xfrm>
              <a:off x="5925725" y="2187600"/>
              <a:ext cx="152425" cy="108975"/>
            </a:xfrm>
            <a:custGeom>
              <a:avLst/>
              <a:gdLst/>
              <a:ahLst/>
              <a:cxnLst/>
              <a:rect l="l" t="t" r="r" b="b"/>
              <a:pathLst>
                <a:path w="6097" h="4359" extrusionOk="0">
                  <a:moveTo>
                    <a:pt x="596" y="1"/>
                  </a:moveTo>
                  <a:lnTo>
                    <a:pt x="596" y="1"/>
                  </a:lnTo>
                  <a:cubicBezTo>
                    <a:pt x="1" y="2560"/>
                    <a:pt x="5716" y="4358"/>
                    <a:pt x="5716" y="4358"/>
                  </a:cubicBezTo>
                  <a:lnTo>
                    <a:pt x="6097" y="536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6"/>
            <p:cNvSpPr/>
            <p:nvPr/>
          </p:nvSpPr>
          <p:spPr>
            <a:xfrm>
              <a:off x="5902500" y="2181650"/>
              <a:ext cx="46175" cy="62525"/>
            </a:xfrm>
            <a:custGeom>
              <a:avLst/>
              <a:gdLst/>
              <a:ahLst/>
              <a:cxnLst/>
              <a:rect l="l" t="t" r="r" b="b"/>
              <a:pathLst>
                <a:path w="1847" h="2501" extrusionOk="0">
                  <a:moveTo>
                    <a:pt x="49" y="0"/>
                  </a:moveTo>
                  <a:lnTo>
                    <a:pt x="1" y="1239"/>
                  </a:lnTo>
                  <a:lnTo>
                    <a:pt x="1" y="2501"/>
                  </a:lnTo>
                  <a:cubicBezTo>
                    <a:pt x="1180" y="2179"/>
                    <a:pt x="1846" y="870"/>
                    <a:pt x="1846" y="870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6"/>
            <p:cNvSpPr/>
            <p:nvPr/>
          </p:nvSpPr>
          <p:spPr>
            <a:xfrm>
              <a:off x="5540850" y="2654525"/>
              <a:ext cx="755175" cy="510150"/>
            </a:xfrm>
            <a:custGeom>
              <a:avLst/>
              <a:gdLst/>
              <a:ahLst/>
              <a:cxnLst/>
              <a:rect l="l" t="t" r="r" b="b"/>
              <a:pathLst>
                <a:path w="30207" h="20406" extrusionOk="0">
                  <a:moveTo>
                    <a:pt x="30174" y="0"/>
                  </a:moveTo>
                  <a:cubicBezTo>
                    <a:pt x="29907" y="0"/>
                    <a:pt x="24111" y="2409"/>
                    <a:pt x="24111" y="2409"/>
                  </a:cubicBezTo>
                  <a:lnTo>
                    <a:pt x="23956" y="12268"/>
                  </a:lnTo>
                  <a:cubicBezTo>
                    <a:pt x="23921" y="12482"/>
                    <a:pt x="23766" y="12649"/>
                    <a:pt x="23563" y="12732"/>
                  </a:cubicBezTo>
                  <a:lnTo>
                    <a:pt x="23551" y="12732"/>
                  </a:lnTo>
                  <a:cubicBezTo>
                    <a:pt x="20884" y="13697"/>
                    <a:pt x="18289" y="14637"/>
                    <a:pt x="15491" y="15137"/>
                  </a:cubicBezTo>
                  <a:cubicBezTo>
                    <a:pt x="12776" y="15649"/>
                    <a:pt x="10216" y="15864"/>
                    <a:pt x="7299" y="16340"/>
                  </a:cubicBezTo>
                  <a:cubicBezTo>
                    <a:pt x="6478" y="16483"/>
                    <a:pt x="5192" y="16578"/>
                    <a:pt x="4406" y="16804"/>
                  </a:cubicBezTo>
                  <a:cubicBezTo>
                    <a:pt x="4144" y="16899"/>
                    <a:pt x="3882" y="16983"/>
                    <a:pt x="3632" y="17090"/>
                  </a:cubicBezTo>
                  <a:cubicBezTo>
                    <a:pt x="2858" y="17411"/>
                    <a:pt x="2156" y="17864"/>
                    <a:pt x="1489" y="18340"/>
                  </a:cubicBezTo>
                  <a:cubicBezTo>
                    <a:pt x="1120" y="18638"/>
                    <a:pt x="739" y="18947"/>
                    <a:pt x="429" y="19304"/>
                  </a:cubicBezTo>
                  <a:cubicBezTo>
                    <a:pt x="299" y="19471"/>
                    <a:pt x="1" y="19781"/>
                    <a:pt x="108" y="20019"/>
                  </a:cubicBezTo>
                  <a:cubicBezTo>
                    <a:pt x="208" y="20229"/>
                    <a:pt x="375" y="20290"/>
                    <a:pt x="536" y="20290"/>
                  </a:cubicBezTo>
                  <a:cubicBezTo>
                    <a:pt x="757" y="20290"/>
                    <a:pt x="965" y="20174"/>
                    <a:pt x="965" y="20174"/>
                  </a:cubicBezTo>
                  <a:cubicBezTo>
                    <a:pt x="1040" y="20349"/>
                    <a:pt x="1177" y="20405"/>
                    <a:pt x="1322" y="20405"/>
                  </a:cubicBezTo>
                  <a:cubicBezTo>
                    <a:pt x="1592" y="20405"/>
                    <a:pt x="1894" y="20209"/>
                    <a:pt x="1894" y="20209"/>
                  </a:cubicBezTo>
                  <a:cubicBezTo>
                    <a:pt x="1894" y="20209"/>
                    <a:pt x="2052" y="20398"/>
                    <a:pt x="2239" y="20398"/>
                  </a:cubicBezTo>
                  <a:cubicBezTo>
                    <a:pt x="2281" y="20398"/>
                    <a:pt x="2326" y="20388"/>
                    <a:pt x="2370" y="20364"/>
                  </a:cubicBezTo>
                  <a:cubicBezTo>
                    <a:pt x="2894" y="20066"/>
                    <a:pt x="3406" y="19828"/>
                    <a:pt x="3918" y="19709"/>
                  </a:cubicBezTo>
                  <a:cubicBezTo>
                    <a:pt x="4053" y="19682"/>
                    <a:pt x="4177" y="19669"/>
                    <a:pt x="4293" y="19669"/>
                  </a:cubicBezTo>
                  <a:cubicBezTo>
                    <a:pt x="4730" y="19669"/>
                    <a:pt x="5065" y="19843"/>
                    <a:pt x="5525" y="20031"/>
                  </a:cubicBezTo>
                  <a:cubicBezTo>
                    <a:pt x="5878" y="20177"/>
                    <a:pt x="6257" y="20238"/>
                    <a:pt x="6641" y="20238"/>
                  </a:cubicBezTo>
                  <a:cubicBezTo>
                    <a:pt x="6880" y="20238"/>
                    <a:pt x="7121" y="20215"/>
                    <a:pt x="7359" y="20174"/>
                  </a:cubicBezTo>
                  <a:cubicBezTo>
                    <a:pt x="7728" y="20114"/>
                    <a:pt x="8085" y="19983"/>
                    <a:pt x="8442" y="19852"/>
                  </a:cubicBezTo>
                  <a:cubicBezTo>
                    <a:pt x="8735" y="19744"/>
                    <a:pt x="9009" y="19586"/>
                    <a:pt x="9316" y="19586"/>
                  </a:cubicBezTo>
                  <a:cubicBezTo>
                    <a:pt x="9346" y="19586"/>
                    <a:pt x="9376" y="19587"/>
                    <a:pt x="9407" y="19590"/>
                  </a:cubicBezTo>
                  <a:cubicBezTo>
                    <a:pt x="11002" y="19733"/>
                    <a:pt x="12562" y="20019"/>
                    <a:pt x="14157" y="20126"/>
                  </a:cubicBezTo>
                  <a:cubicBezTo>
                    <a:pt x="14791" y="20164"/>
                    <a:pt x="15426" y="20185"/>
                    <a:pt x="16063" y="20185"/>
                  </a:cubicBezTo>
                  <a:cubicBezTo>
                    <a:pt x="17017" y="20185"/>
                    <a:pt x="17975" y="20138"/>
                    <a:pt x="18932" y="20031"/>
                  </a:cubicBezTo>
                  <a:cubicBezTo>
                    <a:pt x="20849" y="19816"/>
                    <a:pt x="22789" y="19543"/>
                    <a:pt x="24694" y="19173"/>
                  </a:cubicBezTo>
                  <a:cubicBezTo>
                    <a:pt x="26028" y="18923"/>
                    <a:pt x="26957" y="18626"/>
                    <a:pt x="28159" y="17947"/>
                  </a:cubicBezTo>
                  <a:cubicBezTo>
                    <a:pt x="29505" y="17197"/>
                    <a:pt x="29993" y="16137"/>
                    <a:pt x="30100" y="14649"/>
                  </a:cubicBezTo>
                  <a:cubicBezTo>
                    <a:pt x="30136" y="14054"/>
                    <a:pt x="30171" y="13470"/>
                    <a:pt x="30183" y="12875"/>
                  </a:cubicBezTo>
                  <a:cubicBezTo>
                    <a:pt x="30207" y="11923"/>
                    <a:pt x="30207" y="945"/>
                    <a:pt x="30183" y="4"/>
                  </a:cubicBezTo>
                  <a:cubicBezTo>
                    <a:pt x="30183" y="2"/>
                    <a:pt x="30180" y="0"/>
                    <a:pt x="30174" y="0"/>
                  </a:cubicBezTo>
                  <a:close/>
                </a:path>
              </a:pathLst>
            </a:custGeom>
            <a:solidFill>
              <a:srgbClr val="FFF5EA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6"/>
            <p:cNvSpPr/>
            <p:nvPr/>
          </p:nvSpPr>
          <p:spPr>
            <a:xfrm>
              <a:off x="5585200" y="3119550"/>
              <a:ext cx="55700" cy="41400"/>
            </a:xfrm>
            <a:custGeom>
              <a:avLst/>
              <a:gdLst/>
              <a:ahLst/>
              <a:cxnLst/>
              <a:rect l="l" t="t" r="r" b="b"/>
              <a:pathLst>
                <a:path w="2228" h="1656" extrusionOk="0">
                  <a:moveTo>
                    <a:pt x="2227" y="1"/>
                  </a:moveTo>
                  <a:cubicBezTo>
                    <a:pt x="1477" y="299"/>
                    <a:pt x="620" y="584"/>
                    <a:pt x="108" y="1251"/>
                  </a:cubicBezTo>
                  <a:cubicBezTo>
                    <a:pt x="1" y="1382"/>
                    <a:pt x="49" y="1525"/>
                    <a:pt x="132" y="1656"/>
                  </a:cubicBezTo>
                  <a:lnTo>
                    <a:pt x="2227" y="1"/>
                  </a:lnTo>
                  <a:close/>
                </a:path>
              </a:pathLst>
            </a:custGeom>
            <a:solidFill>
              <a:srgbClr val="FFF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6"/>
            <p:cNvSpPr/>
            <p:nvPr/>
          </p:nvSpPr>
          <p:spPr>
            <a:xfrm>
              <a:off x="5585200" y="3119550"/>
              <a:ext cx="55700" cy="41400"/>
            </a:xfrm>
            <a:custGeom>
              <a:avLst/>
              <a:gdLst/>
              <a:ahLst/>
              <a:cxnLst/>
              <a:rect l="l" t="t" r="r" b="b"/>
              <a:pathLst>
                <a:path w="2228" h="1656" fill="none" extrusionOk="0">
                  <a:moveTo>
                    <a:pt x="2227" y="1"/>
                  </a:moveTo>
                  <a:cubicBezTo>
                    <a:pt x="1477" y="299"/>
                    <a:pt x="620" y="584"/>
                    <a:pt x="108" y="1251"/>
                  </a:cubicBezTo>
                  <a:cubicBezTo>
                    <a:pt x="1" y="1382"/>
                    <a:pt x="49" y="1525"/>
                    <a:pt x="132" y="1656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6"/>
            <p:cNvSpPr/>
            <p:nvPr/>
          </p:nvSpPr>
          <p:spPr>
            <a:xfrm>
              <a:off x="5562600" y="3104375"/>
              <a:ext cx="61625" cy="55400"/>
            </a:xfrm>
            <a:custGeom>
              <a:avLst/>
              <a:gdLst/>
              <a:ahLst/>
              <a:cxnLst/>
              <a:rect l="l" t="t" r="r" b="b"/>
              <a:pathLst>
                <a:path w="2465" h="2216" extrusionOk="0">
                  <a:moveTo>
                    <a:pt x="2465" y="1"/>
                  </a:moveTo>
                  <a:lnTo>
                    <a:pt x="2465" y="1"/>
                  </a:lnTo>
                  <a:cubicBezTo>
                    <a:pt x="2464" y="1"/>
                    <a:pt x="1012" y="608"/>
                    <a:pt x="202" y="1620"/>
                  </a:cubicBezTo>
                  <a:cubicBezTo>
                    <a:pt x="0" y="1906"/>
                    <a:pt x="95" y="2215"/>
                    <a:pt x="95" y="2215"/>
                  </a:cubicBezTo>
                  <a:lnTo>
                    <a:pt x="2465" y="1"/>
                  </a:lnTo>
                  <a:close/>
                </a:path>
              </a:pathLst>
            </a:custGeom>
            <a:solidFill>
              <a:srgbClr val="FFF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6"/>
            <p:cNvSpPr/>
            <p:nvPr/>
          </p:nvSpPr>
          <p:spPr>
            <a:xfrm>
              <a:off x="5562600" y="3104375"/>
              <a:ext cx="61625" cy="55400"/>
            </a:xfrm>
            <a:custGeom>
              <a:avLst/>
              <a:gdLst/>
              <a:ahLst/>
              <a:cxnLst/>
              <a:rect l="l" t="t" r="r" b="b"/>
              <a:pathLst>
                <a:path w="2465" h="2216" fill="none" extrusionOk="0">
                  <a:moveTo>
                    <a:pt x="95" y="2215"/>
                  </a:moveTo>
                  <a:cubicBezTo>
                    <a:pt x="95" y="2215"/>
                    <a:pt x="0" y="1906"/>
                    <a:pt x="202" y="1620"/>
                  </a:cubicBezTo>
                  <a:cubicBezTo>
                    <a:pt x="1012" y="608"/>
                    <a:pt x="2465" y="1"/>
                    <a:pt x="2465" y="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6"/>
            <p:cNvSpPr/>
            <p:nvPr/>
          </p:nvSpPr>
          <p:spPr>
            <a:xfrm>
              <a:off x="6140625" y="2961500"/>
              <a:ext cx="71775" cy="14925"/>
            </a:xfrm>
            <a:custGeom>
              <a:avLst/>
              <a:gdLst/>
              <a:ahLst/>
              <a:cxnLst/>
              <a:rect l="l" t="t" r="r" b="b"/>
              <a:pathLst>
                <a:path w="2871" h="597" fill="none" extrusionOk="0">
                  <a:moveTo>
                    <a:pt x="1" y="1"/>
                  </a:moveTo>
                  <a:cubicBezTo>
                    <a:pt x="1" y="1"/>
                    <a:pt x="1977" y="36"/>
                    <a:pt x="2870" y="596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6"/>
            <p:cNvSpPr/>
            <p:nvPr/>
          </p:nvSpPr>
          <p:spPr>
            <a:xfrm>
              <a:off x="5336675" y="3076400"/>
              <a:ext cx="89325" cy="33675"/>
            </a:xfrm>
            <a:custGeom>
              <a:avLst/>
              <a:gdLst/>
              <a:ahLst/>
              <a:cxnLst/>
              <a:rect l="l" t="t" r="r" b="b"/>
              <a:pathLst>
                <a:path w="3573" h="1347" extrusionOk="0">
                  <a:moveTo>
                    <a:pt x="857" y="1"/>
                  </a:moveTo>
                  <a:cubicBezTo>
                    <a:pt x="857" y="1"/>
                    <a:pt x="0" y="620"/>
                    <a:pt x="24" y="1096"/>
                  </a:cubicBezTo>
                  <a:cubicBezTo>
                    <a:pt x="39" y="1291"/>
                    <a:pt x="181" y="1347"/>
                    <a:pt x="338" y="1347"/>
                  </a:cubicBezTo>
                  <a:cubicBezTo>
                    <a:pt x="543" y="1347"/>
                    <a:pt x="774" y="1251"/>
                    <a:pt x="774" y="1251"/>
                  </a:cubicBezTo>
                  <a:lnTo>
                    <a:pt x="3572" y="215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rgbClr val="FFF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6"/>
            <p:cNvSpPr/>
            <p:nvPr/>
          </p:nvSpPr>
          <p:spPr>
            <a:xfrm>
              <a:off x="5336675" y="3076400"/>
              <a:ext cx="89325" cy="38725"/>
            </a:xfrm>
            <a:custGeom>
              <a:avLst/>
              <a:gdLst/>
              <a:ahLst/>
              <a:cxnLst/>
              <a:rect l="l" t="t" r="r" b="b"/>
              <a:pathLst>
                <a:path w="3573" h="1549" fill="none" extrusionOk="0">
                  <a:moveTo>
                    <a:pt x="3572" y="215"/>
                  </a:moveTo>
                  <a:lnTo>
                    <a:pt x="774" y="1251"/>
                  </a:lnTo>
                  <a:cubicBezTo>
                    <a:pt x="774" y="1251"/>
                    <a:pt x="60" y="1548"/>
                    <a:pt x="24" y="1096"/>
                  </a:cubicBezTo>
                  <a:cubicBezTo>
                    <a:pt x="0" y="620"/>
                    <a:pt x="857" y="1"/>
                    <a:pt x="857" y="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6"/>
            <p:cNvSpPr/>
            <p:nvPr/>
          </p:nvSpPr>
          <p:spPr>
            <a:xfrm>
              <a:off x="4930675" y="3113300"/>
              <a:ext cx="612600" cy="48850"/>
            </a:xfrm>
            <a:custGeom>
              <a:avLst/>
              <a:gdLst/>
              <a:ahLst/>
              <a:cxnLst/>
              <a:rect l="l" t="t" r="r" b="b"/>
              <a:pathLst>
                <a:path w="24504" h="1954" extrusionOk="0">
                  <a:moveTo>
                    <a:pt x="417" y="1"/>
                  </a:moveTo>
                  <a:cubicBezTo>
                    <a:pt x="191" y="1"/>
                    <a:pt x="0" y="179"/>
                    <a:pt x="0" y="418"/>
                  </a:cubicBezTo>
                  <a:lnTo>
                    <a:pt x="0" y="1525"/>
                  </a:lnTo>
                  <a:cubicBezTo>
                    <a:pt x="0" y="1763"/>
                    <a:pt x="179" y="1942"/>
                    <a:pt x="417" y="1942"/>
                  </a:cubicBezTo>
                  <a:lnTo>
                    <a:pt x="24086" y="1954"/>
                  </a:lnTo>
                  <a:cubicBezTo>
                    <a:pt x="24301" y="1954"/>
                    <a:pt x="24503" y="1775"/>
                    <a:pt x="24503" y="1537"/>
                  </a:cubicBezTo>
                  <a:lnTo>
                    <a:pt x="24503" y="430"/>
                  </a:lnTo>
                  <a:cubicBezTo>
                    <a:pt x="24503" y="215"/>
                    <a:pt x="24325" y="13"/>
                    <a:pt x="24086" y="13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6"/>
            <p:cNvSpPr/>
            <p:nvPr/>
          </p:nvSpPr>
          <p:spPr>
            <a:xfrm>
              <a:off x="5462575" y="3133850"/>
              <a:ext cx="29200" cy="13125"/>
            </a:xfrm>
            <a:custGeom>
              <a:avLst/>
              <a:gdLst/>
              <a:ahLst/>
              <a:cxnLst/>
              <a:rect l="l" t="t" r="r" b="b"/>
              <a:pathLst>
                <a:path w="1168" h="525" extrusionOk="0">
                  <a:moveTo>
                    <a:pt x="72" y="0"/>
                  </a:moveTo>
                  <a:cubicBezTo>
                    <a:pt x="36" y="0"/>
                    <a:pt x="1" y="24"/>
                    <a:pt x="1" y="60"/>
                  </a:cubicBezTo>
                  <a:lnTo>
                    <a:pt x="1" y="465"/>
                  </a:lnTo>
                  <a:cubicBezTo>
                    <a:pt x="12" y="489"/>
                    <a:pt x="24" y="524"/>
                    <a:pt x="72" y="524"/>
                  </a:cubicBezTo>
                  <a:lnTo>
                    <a:pt x="1108" y="524"/>
                  </a:lnTo>
                  <a:cubicBezTo>
                    <a:pt x="1144" y="524"/>
                    <a:pt x="1167" y="489"/>
                    <a:pt x="1167" y="465"/>
                  </a:cubicBezTo>
                  <a:lnTo>
                    <a:pt x="1167" y="60"/>
                  </a:lnTo>
                  <a:cubicBezTo>
                    <a:pt x="1167" y="24"/>
                    <a:pt x="1144" y="0"/>
                    <a:pt x="110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6"/>
            <p:cNvSpPr/>
            <p:nvPr/>
          </p:nvSpPr>
          <p:spPr>
            <a:xfrm>
              <a:off x="5415850" y="3133550"/>
              <a:ext cx="29200" cy="12825"/>
            </a:xfrm>
            <a:custGeom>
              <a:avLst/>
              <a:gdLst/>
              <a:ahLst/>
              <a:cxnLst/>
              <a:rect l="l" t="t" r="r" b="b"/>
              <a:pathLst>
                <a:path w="1168" h="513" extrusionOk="0">
                  <a:moveTo>
                    <a:pt x="60" y="1"/>
                  </a:moveTo>
                  <a:cubicBezTo>
                    <a:pt x="36" y="1"/>
                    <a:pt x="0" y="24"/>
                    <a:pt x="0" y="60"/>
                  </a:cubicBezTo>
                  <a:lnTo>
                    <a:pt x="0" y="453"/>
                  </a:lnTo>
                  <a:cubicBezTo>
                    <a:pt x="0" y="489"/>
                    <a:pt x="12" y="512"/>
                    <a:pt x="60" y="512"/>
                  </a:cubicBezTo>
                  <a:lnTo>
                    <a:pt x="1108" y="512"/>
                  </a:lnTo>
                  <a:cubicBezTo>
                    <a:pt x="1131" y="512"/>
                    <a:pt x="1167" y="489"/>
                    <a:pt x="1167" y="453"/>
                  </a:cubicBezTo>
                  <a:lnTo>
                    <a:pt x="1167" y="60"/>
                  </a:lnTo>
                  <a:cubicBezTo>
                    <a:pt x="1167" y="24"/>
                    <a:pt x="1131" y="1"/>
                    <a:pt x="110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6"/>
            <p:cNvSpPr/>
            <p:nvPr/>
          </p:nvSpPr>
          <p:spPr>
            <a:xfrm>
              <a:off x="4535675" y="2684400"/>
              <a:ext cx="677775" cy="478350"/>
            </a:xfrm>
            <a:custGeom>
              <a:avLst/>
              <a:gdLst/>
              <a:ahLst/>
              <a:cxnLst/>
              <a:rect l="l" t="t" r="r" b="b"/>
              <a:pathLst>
                <a:path w="27111" h="19134" extrusionOk="0">
                  <a:moveTo>
                    <a:pt x="0" y="0"/>
                  </a:moveTo>
                  <a:lnTo>
                    <a:pt x="3882" y="19121"/>
                  </a:lnTo>
                  <a:lnTo>
                    <a:pt x="27111" y="19133"/>
                  </a:lnTo>
                  <a:lnTo>
                    <a:pt x="23218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6"/>
            <p:cNvSpPr/>
            <p:nvPr/>
          </p:nvSpPr>
          <p:spPr>
            <a:xfrm>
              <a:off x="4508875" y="2684400"/>
              <a:ext cx="677800" cy="478350"/>
            </a:xfrm>
            <a:custGeom>
              <a:avLst/>
              <a:gdLst/>
              <a:ahLst/>
              <a:cxnLst/>
              <a:rect l="l" t="t" r="r" b="b"/>
              <a:pathLst>
                <a:path w="27112" h="19134" extrusionOk="0">
                  <a:moveTo>
                    <a:pt x="1" y="0"/>
                  </a:moveTo>
                  <a:lnTo>
                    <a:pt x="3882" y="19121"/>
                  </a:lnTo>
                  <a:lnTo>
                    <a:pt x="27111" y="19133"/>
                  </a:lnTo>
                  <a:lnTo>
                    <a:pt x="23230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6"/>
            <p:cNvSpPr/>
            <p:nvPr/>
          </p:nvSpPr>
          <p:spPr>
            <a:xfrm>
              <a:off x="4769325" y="2859700"/>
              <a:ext cx="133375" cy="133375"/>
            </a:xfrm>
            <a:custGeom>
              <a:avLst/>
              <a:gdLst/>
              <a:ahLst/>
              <a:cxnLst/>
              <a:rect l="l" t="t" r="r" b="b"/>
              <a:pathLst>
                <a:path w="5335" h="5335" extrusionOk="0">
                  <a:moveTo>
                    <a:pt x="2680" y="1"/>
                  </a:moveTo>
                  <a:cubicBezTo>
                    <a:pt x="1191" y="1"/>
                    <a:pt x="1" y="1191"/>
                    <a:pt x="1" y="2656"/>
                  </a:cubicBezTo>
                  <a:cubicBezTo>
                    <a:pt x="1" y="4132"/>
                    <a:pt x="1168" y="5335"/>
                    <a:pt x="2656" y="5335"/>
                  </a:cubicBezTo>
                  <a:cubicBezTo>
                    <a:pt x="4144" y="5335"/>
                    <a:pt x="5335" y="4144"/>
                    <a:pt x="5335" y="2680"/>
                  </a:cubicBezTo>
                  <a:cubicBezTo>
                    <a:pt x="5335" y="1191"/>
                    <a:pt x="4168" y="1"/>
                    <a:pt x="268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6"/>
            <p:cNvSpPr/>
            <p:nvPr/>
          </p:nvSpPr>
          <p:spPr>
            <a:xfrm>
              <a:off x="5226525" y="3221650"/>
              <a:ext cx="767975" cy="1259400"/>
            </a:xfrm>
            <a:custGeom>
              <a:avLst/>
              <a:gdLst/>
              <a:ahLst/>
              <a:cxnLst/>
              <a:rect l="l" t="t" r="r" b="b"/>
              <a:pathLst>
                <a:path w="30719" h="50376" extrusionOk="0">
                  <a:moveTo>
                    <a:pt x="13122" y="1"/>
                  </a:moveTo>
                  <a:lnTo>
                    <a:pt x="1" y="50376"/>
                  </a:lnTo>
                  <a:lnTo>
                    <a:pt x="1715" y="50376"/>
                  </a:lnTo>
                  <a:lnTo>
                    <a:pt x="15360" y="1656"/>
                  </a:lnTo>
                  <a:lnTo>
                    <a:pt x="29004" y="50376"/>
                  </a:lnTo>
                  <a:lnTo>
                    <a:pt x="30719" y="50376"/>
                  </a:lnTo>
                  <a:lnTo>
                    <a:pt x="1758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6"/>
            <p:cNvSpPr/>
            <p:nvPr/>
          </p:nvSpPr>
          <p:spPr>
            <a:xfrm>
              <a:off x="4074300" y="3162725"/>
              <a:ext cx="2006525" cy="117600"/>
            </a:xfrm>
            <a:custGeom>
              <a:avLst/>
              <a:gdLst/>
              <a:ahLst/>
              <a:cxnLst/>
              <a:rect l="l" t="t" r="r" b="b"/>
              <a:pathLst>
                <a:path w="80261" h="4704" extrusionOk="0">
                  <a:moveTo>
                    <a:pt x="906" y="0"/>
                  </a:moveTo>
                  <a:cubicBezTo>
                    <a:pt x="417" y="0"/>
                    <a:pt x="1" y="405"/>
                    <a:pt x="1" y="917"/>
                  </a:cubicBezTo>
                  <a:lnTo>
                    <a:pt x="1" y="3798"/>
                  </a:lnTo>
                  <a:cubicBezTo>
                    <a:pt x="1" y="4310"/>
                    <a:pt x="394" y="4703"/>
                    <a:pt x="906" y="4703"/>
                  </a:cubicBezTo>
                  <a:lnTo>
                    <a:pt x="79344" y="4703"/>
                  </a:lnTo>
                  <a:cubicBezTo>
                    <a:pt x="79844" y="4703"/>
                    <a:pt x="80261" y="4310"/>
                    <a:pt x="80261" y="3798"/>
                  </a:cubicBezTo>
                  <a:lnTo>
                    <a:pt x="80261" y="917"/>
                  </a:lnTo>
                  <a:cubicBezTo>
                    <a:pt x="80261" y="417"/>
                    <a:pt x="79856" y="0"/>
                    <a:pt x="7934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" name="Google Shape;1152;p46"/>
          <p:cNvGrpSpPr/>
          <p:nvPr/>
        </p:nvGrpSpPr>
        <p:grpSpPr>
          <a:xfrm>
            <a:off x="3418425" y="3733163"/>
            <a:ext cx="648850" cy="648724"/>
            <a:chOff x="1366525" y="1211175"/>
            <a:chExt cx="648850" cy="648724"/>
          </a:xfrm>
        </p:grpSpPr>
        <p:sp>
          <p:nvSpPr>
            <p:cNvPr id="1153" name="Google Shape;1153;p46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6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6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6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6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6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6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6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6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6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6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6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6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6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6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6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9" name="Google Shape;1169;p46"/>
          <p:cNvSpPr/>
          <p:nvPr/>
        </p:nvSpPr>
        <p:spPr>
          <a:xfrm>
            <a:off x="4863875" y="3696488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0" name="Google Shape;1170;p46"/>
          <p:cNvGrpSpPr/>
          <p:nvPr/>
        </p:nvGrpSpPr>
        <p:grpSpPr>
          <a:xfrm>
            <a:off x="6671950" y="1018813"/>
            <a:ext cx="648850" cy="648724"/>
            <a:chOff x="1366525" y="1211175"/>
            <a:chExt cx="648850" cy="648724"/>
          </a:xfrm>
        </p:grpSpPr>
        <p:sp>
          <p:nvSpPr>
            <p:cNvPr id="1171" name="Google Shape;1171;p46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6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6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6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6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6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6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6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6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6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6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6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6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6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6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6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B7D796E-8B05-4838-B2A7-214996146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996" y="844845"/>
            <a:ext cx="1374526" cy="10316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AD09A5-6BD7-4EAE-83FD-E47E16BA32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7567" y="1058607"/>
            <a:ext cx="2376393" cy="7045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FBE79F-8B22-4D21-B442-9F5003C211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9163" y="1652449"/>
            <a:ext cx="2147567" cy="9664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F7B982-CFAD-4790-A7B4-88289A1E1B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316" y="1968835"/>
            <a:ext cx="1477049" cy="3459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194700-387D-41DE-8272-DA69F4C041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2683" y="2591614"/>
            <a:ext cx="2632613" cy="75501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48"/>
          <p:cNvSpPr txBox="1">
            <a:spLocks noGrp="1"/>
          </p:cNvSpPr>
          <p:nvPr>
            <p:ph type="title"/>
          </p:nvPr>
        </p:nvSpPr>
        <p:spPr>
          <a:xfrm>
            <a:off x="3854602" y="1529240"/>
            <a:ext cx="4582500" cy="11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Dataset</a:t>
            </a:r>
            <a:endParaRPr dirty="0"/>
          </a:p>
        </p:txBody>
      </p:sp>
      <p:sp>
        <p:nvSpPr>
          <p:cNvPr id="1216" name="Google Shape;1216;p48"/>
          <p:cNvSpPr txBox="1">
            <a:spLocks noGrp="1"/>
          </p:cNvSpPr>
          <p:nvPr>
            <p:ph type="body" idx="1"/>
          </p:nvPr>
        </p:nvSpPr>
        <p:spPr>
          <a:xfrm>
            <a:off x="3848225" y="2012950"/>
            <a:ext cx="4582500" cy="21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100"/>
              <a:buFont typeface="Arial"/>
              <a:buNone/>
            </a:pPr>
            <a:r>
              <a:rPr lang="en-US" dirty="0"/>
              <a:t>This section contains information about the dataset used.</a:t>
            </a:r>
            <a:endParaRPr dirty="0"/>
          </a:p>
        </p:txBody>
      </p:sp>
      <p:grpSp>
        <p:nvGrpSpPr>
          <p:cNvPr id="1217" name="Google Shape;1217;p48"/>
          <p:cNvGrpSpPr/>
          <p:nvPr/>
        </p:nvGrpSpPr>
        <p:grpSpPr>
          <a:xfrm>
            <a:off x="2209800" y="1034213"/>
            <a:ext cx="648850" cy="648724"/>
            <a:chOff x="1366525" y="1211175"/>
            <a:chExt cx="648850" cy="648724"/>
          </a:xfrm>
        </p:grpSpPr>
        <p:sp>
          <p:nvSpPr>
            <p:cNvPr id="1218" name="Google Shape;1218;p48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8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" name="Google Shape;1234;p48"/>
          <p:cNvGrpSpPr/>
          <p:nvPr/>
        </p:nvGrpSpPr>
        <p:grpSpPr>
          <a:xfrm>
            <a:off x="1333500" y="4159138"/>
            <a:ext cx="648850" cy="648724"/>
            <a:chOff x="1366525" y="1211175"/>
            <a:chExt cx="648850" cy="648724"/>
          </a:xfrm>
        </p:grpSpPr>
        <p:sp>
          <p:nvSpPr>
            <p:cNvPr id="1235" name="Google Shape;1235;p48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8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8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8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8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8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8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" name="Google Shape;1251;p48"/>
          <p:cNvGrpSpPr/>
          <p:nvPr/>
        </p:nvGrpSpPr>
        <p:grpSpPr>
          <a:xfrm>
            <a:off x="484706" y="1280390"/>
            <a:ext cx="2942976" cy="2715575"/>
            <a:chOff x="484706" y="1280390"/>
            <a:chExt cx="2942976" cy="2715575"/>
          </a:xfrm>
        </p:grpSpPr>
        <p:grpSp>
          <p:nvGrpSpPr>
            <p:cNvPr id="1252" name="Google Shape;1252;p48"/>
            <p:cNvGrpSpPr/>
            <p:nvPr/>
          </p:nvGrpSpPr>
          <p:grpSpPr>
            <a:xfrm>
              <a:off x="560831" y="1963899"/>
              <a:ext cx="2866851" cy="2032066"/>
              <a:chOff x="500669" y="1634113"/>
              <a:chExt cx="2478260" cy="1756627"/>
            </a:xfrm>
          </p:grpSpPr>
          <p:sp>
            <p:nvSpPr>
              <p:cNvPr id="1253" name="Google Shape;1253;p48"/>
              <p:cNvSpPr/>
              <p:nvPr/>
            </p:nvSpPr>
            <p:spPr>
              <a:xfrm flipH="1">
                <a:off x="1683504" y="2348705"/>
                <a:ext cx="72076" cy="145619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168" extrusionOk="0">
                    <a:moveTo>
                      <a:pt x="1072" y="0"/>
                    </a:moveTo>
                    <a:cubicBezTo>
                      <a:pt x="501" y="0"/>
                      <a:pt x="0" y="488"/>
                      <a:pt x="0" y="1096"/>
                    </a:cubicBezTo>
                    <a:cubicBezTo>
                      <a:pt x="0" y="1619"/>
                      <a:pt x="381" y="2060"/>
                      <a:pt x="870" y="2167"/>
                    </a:cubicBezTo>
                    <a:cubicBezTo>
                      <a:pt x="929" y="1346"/>
                      <a:pt x="1001" y="619"/>
                      <a:pt x="10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48"/>
              <p:cNvSpPr/>
              <p:nvPr/>
            </p:nvSpPr>
            <p:spPr>
              <a:xfrm flipH="1">
                <a:off x="505494" y="1857645"/>
                <a:ext cx="1759516" cy="1370754"/>
              </a:xfrm>
              <a:custGeom>
                <a:avLst/>
                <a:gdLst/>
                <a:ahLst/>
                <a:cxnLst/>
                <a:rect l="l" t="t" r="r" b="b"/>
                <a:pathLst>
                  <a:path w="26194" h="20408" extrusionOk="0">
                    <a:moveTo>
                      <a:pt x="0" y="1"/>
                    </a:moveTo>
                    <a:lnTo>
                      <a:pt x="0" y="19932"/>
                    </a:lnTo>
                    <a:cubicBezTo>
                      <a:pt x="0" y="20087"/>
                      <a:pt x="12" y="20253"/>
                      <a:pt x="36" y="20408"/>
                    </a:cubicBezTo>
                    <a:cubicBezTo>
                      <a:pt x="1488" y="19348"/>
                      <a:pt x="3179" y="18277"/>
                      <a:pt x="5144" y="17289"/>
                    </a:cubicBezTo>
                    <a:cubicBezTo>
                      <a:pt x="7561" y="15979"/>
                      <a:pt x="9882" y="15241"/>
                      <a:pt x="12002" y="14883"/>
                    </a:cubicBezTo>
                    <a:cubicBezTo>
                      <a:pt x="12049" y="14669"/>
                      <a:pt x="12145" y="14479"/>
                      <a:pt x="12264" y="14419"/>
                    </a:cubicBezTo>
                    <a:lnTo>
                      <a:pt x="12299" y="14479"/>
                    </a:lnTo>
                    <a:lnTo>
                      <a:pt x="12466" y="14372"/>
                    </a:lnTo>
                    <a:lnTo>
                      <a:pt x="12466" y="13967"/>
                    </a:lnTo>
                    <a:cubicBezTo>
                      <a:pt x="12347" y="14014"/>
                      <a:pt x="12276" y="14026"/>
                      <a:pt x="12264" y="14026"/>
                    </a:cubicBezTo>
                    <a:cubicBezTo>
                      <a:pt x="12218" y="14046"/>
                      <a:pt x="11631" y="14218"/>
                      <a:pt x="10924" y="14218"/>
                    </a:cubicBezTo>
                    <a:cubicBezTo>
                      <a:pt x="10351" y="14218"/>
                      <a:pt x="9698" y="14105"/>
                      <a:pt x="9192" y="13705"/>
                    </a:cubicBezTo>
                    <a:cubicBezTo>
                      <a:pt x="8585" y="13229"/>
                      <a:pt x="8299" y="12419"/>
                      <a:pt x="8358" y="11324"/>
                    </a:cubicBezTo>
                    <a:cubicBezTo>
                      <a:pt x="8394" y="10728"/>
                      <a:pt x="8430" y="10145"/>
                      <a:pt x="8477" y="9609"/>
                    </a:cubicBezTo>
                    <a:cubicBezTo>
                      <a:pt x="7894" y="9490"/>
                      <a:pt x="7465" y="8990"/>
                      <a:pt x="7465" y="8395"/>
                    </a:cubicBezTo>
                    <a:cubicBezTo>
                      <a:pt x="7465" y="7704"/>
                      <a:pt x="8037" y="7144"/>
                      <a:pt x="8716" y="7144"/>
                    </a:cubicBezTo>
                    <a:cubicBezTo>
                      <a:pt x="8823" y="6263"/>
                      <a:pt x="8906" y="5609"/>
                      <a:pt x="8966" y="5216"/>
                    </a:cubicBezTo>
                    <a:cubicBezTo>
                      <a:pt x="8418" y="3751"/>
                      <a:pt x="9013" y="3073"/>
                      <a:pt x="9644" y="2799"/>
                    </a:cubicBezTo>
                    <a:cubicBezTo>
                      <a:pt x="9912" y="2668"/>
                      <a:pt x="10207" y="2608"/>
                      <a:pt x="10504" y="2608"/>
                    </a:cubicBezTo>
                    <a:cubicBezTo>
                      <a:pt x="10695" y="2608"/>
                      <a:pt x="10887" y="2633"/>
                      <a:pt x="11073" y="2680"/>
                    </a:cubicBezTo>
                    <a:cubicBezTo>
                      <a:pt x="12264" y="2989"/>
                      <a:pt x="15562" y="3835"/>
                      <a:pt x="16050" y="4358"/>
                    </a:cubicBezTo>
                    <a:cubicBezTo>
                      <a:pt x="16645" y="5013"/>
                      <a:pt x="16324" y="5549"/>
                      <a:pt x="16324" y="5549"/>
                    </a:cubicBezTo>
                    <a:cubicBezTo>
                      <a:pt x="16324" y="5549"/>
                      <a:pt x="17645" y="8645"/>
                      <a:pt x="15657" y="10669"/>
                    </a:cubicBezTo>
                    <a:lnTo>
                      <a:pt x="15657" y="14205"/>
                    </a:lnTo>
                    <a:cubicBezTo>
                      <a:pt x="15693" y="14229"/>
                      <a:pt x="15740" y="14229"/>
                      <a:pt x="15788" y="14241"/>
                    </a:cubicBezTo>
                    <a:lnTo>
                      <a:pt x="15812" y="14205"/>
                    </a:lnTo>
                    <a:cubicBezTo>
                      <a:pt x="15859" y="14241"/>
                      <a:pt x="15895" y="14264"/>
                      <a:pt x="15931" y="14300"/>
                    </a:cubicBezTo>
                    <a:cubicBezTo>
                      <a:pt x="16014" y="14324"/>
                      <a:pt x="16097" y="14372"/>
                      <a:pt x="16157" y="14419"/>
                    </a:cubicBezTo>
                    <a:cubicBezTo>
                      <a:pt x="16240" y="14479"/>
                      <a:pt x="16324" y="14538"/>
                      <a:pt x="16395" y="14610"/>
                    </a:cubicBezTo>
                    <a:cubicBezTo>
                      <a:pt x="19467" y="14764"/>
                      <a:pt x="21789" y="15562"/>
                      <a:pt x="22932" y="16038"/>
                    </a:cubicBezTo>
                    <a:cubicBezTo>
                      <a:pt x="22932" y="16038"/>
                      <a:pt x="23086" y="16086"/>
                      <a:pt x="23384" y="16241"/>
                    </a:cubicBezTo>
                    <a:cubicBezTo>
                      <a:pt x="23598" y="16336"/>
                      <a:pt x="23717" y="16396"/>
                      <a:pt x="23717" y="16396"/>
                    </a:cubicBezTo>
                    <a:cubicBezTo>
                      <a:pt x="23717" y="16396"/>
                      <a:pt x="23729" y="16419"/>
                      <a:pt x="23765" y="16431"/>
                    </a:cubicBezTo>
                    <a:cubicBezTo>
                      <a:pt x="24313" y="16741"/>
                      <a:pt x="25134" y="17265"/>
                      <a:pt x="26194" y="18110"/>
                    </a:cubicBezTo>
                    <a:lnTo>
                      <a:pt x="2619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8"/>
              <p:cNvSpPr/>
              <p:nvPr/>
            </p:nvSpPr>
            <p:spPr>
              <a:xfrm flipH="1">
                <a:off x="1126100" y="2855683"/>
                <a:ext cx="1142134" cy="535056"/>
              </a:xfrm>
              <a:custGeom>
                <a:avLst/>
                <a:gdLst/>
                <a:ahLst/>
                <a:cxnLst/>
                <a:rect l="l" t="t" r="r" b="b"/>
                <a:pathLst>
                  <a:path w="17003" h="7966" extrusionOk="0">
                    <a:moveTo>
                      <a:pt x="12026" y="1"/>
                    </a:moveTo>
                    <a:cubicBezTo>
                      <a:pt x="9895" y="358"/>
                      <a:pt x="7573" y="1108"/>
                      <a:pt x="5168" y="2418"/>
                    </a:cubicBezTo>
                    <a:cubicBezTo>
                      <a:pt x="3215" y="3418"/>
                      <a:pt x="1525" y="4489"/>
                      <a:pt x="72" y="5549"/>
                    </a:cubicBezTo>
                    <a:cubicBezTo>
                      <a:pt x="48" y="5561"/>
                      <a:pt x="36" y="5573"/>
                      <a:pt x="1" y="5585"/>
                    </a:cubicBezTo>
                    <a:cubicBezTo>
                      <a:pt x="251" y="6942"/>
                      <a:pt x="1441" y="7966"/>
                      <a:pt x="2858" y="7966"/>
                    </a:cubicBezTo>
                    <a:lnTo>
                      <a:pt x="17003" y="7966"/>
                    </a:lnTo>
                    <a:cubicBezTo>
                      <a:pt x="16515" y="5573"/>
                      <a:pt x="15895" y="3370"/>
                      <a:pt x="15074" y="1822"/>
                    </a:cubicBezTo>
                    <a:lnTo>
                      <a:pt x="13824" y="3084"/>
                    </a:lnTo>
                    <a:cubicBezTo>
                      <a:pt x="13764" y="3168"/>
                      <a:pt x="13657" y="3203"/>
                      <a:pt x="13574" y="3203"/>
                    </a:cubicBezTo>
                    <a:lnTo>
                      <a:pt x="13562" y="3203"/>
                    </a:lnTo>
                    <a:cubicBezTo>
                      <a:pt x="13467" y="3203"/>
                      <a:pt x="13383" y="3168"/>
                      <a:pt x="13300" y="3096"/>
                    </a:cubicBezTo>
                    <a:lnTo>
                      <a:pt x="13217" y="3013"/>
                    </a:lnTo>
                    <a:cubicBezTo>
                      <a:pt x="12847" y="2644"/>
                      <a:pt x="12240" y="2001"/>
                      <a:pt x="11978" y="477"/>
                    </a:cubicBezTo>
                    <a:cubicBezTo>
                      <a:pt x="11966" y="358"/>
                      <a:pt x="11978" y="179"/>
                      <a:pt x="120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8"/>
              <p:cNvSpPr/>
              <p:nvPr/>
            </p:nvSpPr>
            <p:spPr>
              <a:xfrm flipH="1">
                <a:off x="500669" y="2818137"/>
                <a:ext cx="739838" cy="571864"/>
              </a:xfrm>
              <a:custGeom>
                <a:avLst/>
                <a:gdLst/>
                <a:ahLst/>
                <a:cxnLst/>
                <a:rect l="l" t="t" r="r" b="b"/>
                <a:pathLst>
                  <a:path w="11014" h="8514" extrusionOk="0">
                    <a:moveTo>
                      <a:pt x="655" y="0"/>
                    </a:moveTo>
                    <a:lnTo>
                      <a:pt x="655" y="0"/>
                    </a:lnTo>
                    <a:cubicBezTo>
                      <a:pt x="941" y="226"/>
                      <a:pt x="1203" y="583"/>
                      <a:pt x="1369" y="1000"/>
                    </a:cubicBezTo>
                    <a:lnTo>
                      <a:pt x="1381" y="1024"/>
                    </a:lnTo>
                    <a:cubicBezTo>
                      <a:pt x="1560" y="1548"/>
                      <a:pt x="1810" y="2250"/>
                      <a:pt x="1786" y="2929"/>
                    </a:cubicBezTo>
                    <a:cubicBezTo>
                      <a:pt x="1774" y="3096"/>
                      <a:pt x="1679" y="3215"/>
                      <a:pt x="1548" y="3274"/>
                    </a:cubicBezTo>
                    <a:cubicBezTo>
                      <a:pt x="1501" y="3296"/>
                      <a:pt x="1454" y="3306"/>
                      <a:pt x="1409" y="3306"/>
                    </a:cubicBezTo>
                    <a:cubicBezTo>
                      <a:pt x="1326" y="3306"/>
                      <a:pt x="1248" y="3272"/>
                      <a:pt x="1179" y="3203"/>
                    </a:cubicBezTo>
                    <a:lnTo>
                      <a:pt x="0" y="2453"/>
                    </a:lnTo>
                    <a:lnTo>
                      <a:pt x="0" y="2453"/>
                    </a:lnTo>
                    <a:cubicBezTo>
                      <a:pt x="786" y="4001"/>
                      <a:pt x="1405" y="6168"/>
                      <a:pt x="1857" y="8513"/>
                    </a:cubicBezTo>
                    <a:lnTo>
                      <a:pt x="8096" y="8513"/>
                    </a:lnTo>
                    <a:cubicBezTo>
                      <a:pt x="9704" y="8513"/>
                      <a:pt x="11013" y="7203"/>
                      <a:pt x="11013" y="5596"/>
                    </a:cubicBezTo>
                    <a:lnTo>
                      <a:pt x="11013" y="3858"/>
                    </a:lnTo>
                    <a:cubicBezTo>
                      <a:pt x="10978" y="3846"/>
                      <a:pt x="10966" y="3810"/>
                      <a:pt x="10942" y="3798"/>
                    </a:cubicBezTo>
                    <a:cubicBezTo>
                      <a:pt x="9870" y="2965"/>
                      <a:pt x="9049" y="2441"/>
                      <a:pt x="8501" y="2131"/>
                    </a:cubicBezTo>
                    <a:cubicBezTo>
                      <a:pt x="8465" y="2096"/>
                      <a:pt x="8454" y="2096"/>
                      <a:pt x="8454" y="2096"/>
                    </a:cubicBezTo>
                    <a:cubicBezTo>
                      <a:pt x="8454" y="2096"/>
                      <a:pt x="8334" y="2036"/>
                      <a:pt x="8108" y="1941"/>
                    </a:cubicBezTo>
                    <a:cubicBezTo>
                      <a:pt x="7811" y="1786"/>
                      <a:pt x="7668" y="1738"/>
                      <a:pt x="7668" y="1738"/>
                    </a:cubicBezTo>
                    <a:cubicBezTo>
                      <a:pt x="6525" y="1262"/>
                      <a:pt x="4203" y="464"/>
                      <a:pt x="1131" y="310"/>
                    </a:cubicBezTo>
                    <a:cubicBezTo>
                      <a:pt x="1060" y="238"/>
                      <a:pt x="965" y="179"/>
                      <a:pt x="881" y="119"/>
                    </a:cubicBezTo>
                    <a:cubicBezTo>
                      <a:pt x="810" y="72"/>
                      <a:pt x="726" y="36"/>
                      <a:pt x="6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8"/>
              <p:cNvSpPr/>
              <p:nvPr/>
            </p:nvSpPr>
            <p:spPr>
              <a:xfrm flipH="1">
                <a:off x="1127722" y="2813301"/>
                <a:ext cx="326324" cy="249594"/>
              </a:xfrm>
              <a:custGeom>
                <a:avLst/>
                <a:gdLst/>
                <a:ahLst/>
                <a:cxnLst/>
                <a:rect l="l" t="t" r="r" b="b"/>
                <a:pathLst>
                  <a:path w="4858" h="3716" extrusionOk="0">
                    <a:moveTo>
                      <a:pt x="3584" y="1"/>
                    </a:moveTo>
                    <a:lnTo>
                      <a:pt x="3584" y="286"/>
                    </a:lnTo>
                    <a:cubicBezTo>
                      <a:pt x="3584" y="1156"/>
                      <a:pt x="2870" y="1894"/>
                      <a:pt x="1977" y="1894"/>
                    </a:cubicBezTo>
                    <a:cubicBezTo>
                      <a:pt x="1084" y="1894"/>
                      <a:pt x="369" y="1179"/>
                      <a:pt x="369" y="286"/>
                    </a:cubicBezTo>
                    <a:lnTo>
                      <a:pt x="369" y="144"/>
                    </a:lnTo>
                    <a:lnTo>
                      <a:pt x="203" y="251"/>
                    </a:lnTo>
                    <a:lnTo>
                      <a:pt x="250" y="310"/>
                    </a:lnTo>
                    <a:cubicBezTo>
                      <a:pt x="95" y="405"/>
                      <a:pt x="0" y="906"/>
                      <a:pt x="24" y="1120"/>
                    </a:cubicBezTo>
                    <a:cubicBezTo>
                      <a:pt x="274" y="2584"/>
                      <a:pt x="857" y="3203"/>
                      <a:pt x="1215" y="3573"/>
                    </a:cubicBezTo>
                    <a:lnTo>
                      <a:pt x="1310" y="3656"/>
                    </a:lnTo>
                    <a:cubicBezTo>
                      <a:pt x="1346" y="3703"/>
                      <a:pt x="1405" y="3715"/>
                      <a:pt x="1453" y="3715"/>
                    </a:cubicBezTo>
                    <a:cubicBezTo>
                      <a:pt x="1512" y="3715"/>
                      <a:pt x="1572" y="3692"/>
                      <a:pt x="1607" y="3644"/>
                    </a:cubicBezTo>
                    <a:lnTo>
                      <a:pt x="2977" y="2263"/>
                    </a:lnTo>
                    <a:lnTo>
                      <a:pt x="4441" y="3180"/>
                    </a:lnTo>
                    <a:cubicBezTo>
                      <a:pt x="4498" y="3220"/>
                      <a:pt x="4549" y="3244"/>
                      <a:pt x="4602" y="3244"/>
                    </a:cubicBezTo>
                    <a:cubicBezTo>
                      <a:pt x="4627" y="3244"/>
                      <a:pt x="4653" y="3239"/>
                      <a:pt x="4679" y="3227"/>
                    </a:cubicBezTo>
                    <a:cubicBezTo>
                      <a:pt x="4763" y="3203"/>
                      <a:pt x="4834" y="3120"/>
                      <a:pt x="4834" y="3001"/>
                    </a:cubicBezTo>
                    <a:cubicBezTo>
                      <a:pt x="4858" y="2346"/>
                      <a:pt x="4620" y="1668"/>
                      <a:pt x="4441" y="1156"/>
                    </a:cubicBezTo>
                    <a:lnTo>
                      <a:pt x="4429" y="1132"/>
                    </a:lnTo>
                    <a:cubicBezTo>
                      <a:pt x="4251" y="703"/>
                      <a:pt x="3953" y="310"/>
                      <a:pt x="3655" y="120"/>
                    </a:cubicBezTo>
                    <a:lnTo>
                      <a:pt x="3715" y="24"/>
                    </a:lnTo>
                    <a:cubicBezTo>
                      <a:pt x="3667" y="13"/>
                      <a:pt x="3632" y="1"/>
                      <a:pt x="35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8"/>
              <p:cNvSpPr/>
              <p:nvPr/>
            </p:nvSpPr>
            <p:spPr>
              <a:xfrm flipH="1">
                <a:off x="1389223" y="2347093"/>
                <a:ext cx="148048" cy="14797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203" extrusionOk="0">
                    <a:moveTo>
                      <a:pt x="1014" y="183"/>
                    </a:moveTo>
                    <a:cubicBezTo>
                      <a:pt x="1243" y="183"/>
                      <a:pt x="1466" y="281"/>
                      <a:pt x="1620" y="465"/>
                    </a:cubicBezTo>
                    <a:lnTo>
                      <a:pt x="1620" y="477"/>
                    </a:lnTo>
                    <a:cubicBezTo>
                      <a:pt x="1275" y="441"/>
                      <a:pt x="941" y="393"/>
                      <a:pt x="596" y="322"/>
                    </a:cubicBezTo>
                    <a:lnTo>
                      <a:pt x="596" y="298"/>
                    </a:lnTo>
                    <a:cubicBezTo>
                      <a:pt x="728" y="221"/>
                      <a:pt x="872" y="183"/>
                      <a:pt x="1014" y="183"/>
                    </a:cubicBezTo>
                    <a:close/>
                    <a:moveTo>
                      <a:pt x="1013" y="655"/>
                    </a:moveTo>
                    <a:cubicBezTo>
                      <a:pt x="1132" y="655"/>
                      <a:pt x="1215" y="810"/>
                      <a:pt x="1215" y="1000"/>
                    </a:cubicBezTo>
                    <a:cubicBezTo>
                      <a:pt x="1215" y="1191"/>
                      <a:pt x="1120" y="1346"/>
                      <a:pt x="1013" y="1346"/>
                    </a:cubicBezTo>
                    <a:cubicBezTo>
                      <a:pt x="894" y="1346"/>
                      <a:pt x="799" y="1191"/>
                      <a:pt x="799" y="1000"/>
                    </a:cubicBezTo>
                    <a:cubicBezTo>
                      <a:pt x="799" y="822"/>
                      <a:pt x="894" y="655"/>
                      <a:pt x="1013" y="655"/>
                    </a:cubicBezTo>
                    <a:close/>
                    <a:moveTo>
                      <a:pt x="1096" y="0"/>
                    </a:moveTo>
                    <a:cubicBezTo>
                      <a:pt x="489" y="0"/>
                      <a:pt x="1" y="500"/>
                      <a:pt x="1" y="1108"/>
                    </a:cubicBezTo>
                    <a:cubicBezTo>
                      <a:pt x="1" y="1715"/>
                      <a:pt x="489" y="2203"/>
                      <a:pt x="1096" y="2203"/>
                    </a:cubicBezTo>
                    <a:cubicBezTo>
                      <a:pt x="1703" y="2203"/>
                      <a:pt x="2204" y="1715"/>
                      <a:pt x="2204" y="1108"/>
                    </a:cubicBezTo>
                    <a:cubicBezTo>
                      <a:pt x="2204" y="500"/>
                      <a:pt x="1715" y="0"/>
                      <a:pt x="1096" y="0"/>
                    </a:cubicBezTo>
                    <a:close/>
                  </a:path>
                </a:pathLst>
              </a:custGeom>
              <a:solidFill>
                <a:srgbClr val="A9622E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48"/>
              <p:cNvSpPr/>
              <p:nvPr/>
            </p:nvSpPr>
            <p:spPr>
              <a:xfrm flipH="1">
                <a:off x="1607532" y="2350249"/>
                <a:ext cx="77651" cy="147231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2192" extrusionOk="0">
                    <a:moveTo>
                      <a:pt x="667" y="632"/>
                    </a:moveTo>
                    <a:cubicBezTo>
                      <a:pt x="786" y="632"/>
                      <a:pt x="881" y="775"/>
                      <a:pt x="881" y="965"/>
                    </a:cubicBezTo>
                    <a:cubicBezTo>
                      <a:pt x="881" y="1144"/>
                      <a:pt x="786" y="1311"/>
                      <a:pt x="667" y="1311"/>
                    </a:cubicBezTo>
                    <a:cubicBezTo>
                      <a:pt x="548" y="1311"/>
                      <a:pt x="465" y="1168"/>
                      <a:pt x="465" y="965"/>
                    </a:cubicBezTo>
                    <a:cubicBezTo>
                      <a:pt x="465" y="775"/>
                      <a:pt x="548" y="632"/>
                      <a:pt x="667" y="632"/>
                    </a:cubicBezTo>
                    <a:close/>
                    <a:moveTo>
                      <a:pt x="203" y="1"/>
                    </a:moveTo>
                    <a:cubicBezTo>
                      <a:pt x="131" y="632"/>
                      <a:pt x="60" y="1370"/>
                      <a:pt x="0" y="2192"/>
                    </a:cubicBezTo>
                    <a:lnTo>
                      <a:pt x="72" y="2192"/>
                    </a:lnTo>
                    <a:cubicBezTo>
                      <a:pt x="667" y="2156"/>
                      <a:pt x="1155" y="1668"/>
                      <a:pt x="1155" y="1073"/>
                    </a:cubicBezTo>
                    <a:cubicBezTo>
                      <a:pt x="1155" y="787"/>
                      <a:pt x="1060" y="537"/>
                      <a:pt x="881" y="346"/>
                    </a:cubicBezTo>
                    <a:cubicBezTo>
                      <a:pt x="643" y="394"/>
                      <a:pt x="393" y="418"/>
                      <a:pt x="167" y="453"/>
                    </a:cubicBezTo>
                    <a:lnTo>
                      <a:pt x="167" y="430"/>
                    </a:lnTo>
                    <a:cubicBezTo>
                      <a:pt x="298" y="287"/>
                      <a:pt x="476" y="180"/>
                      <a:pt x="667" y="168"/>
                    </a:cubicBezTo>
                    <a:cubicBezTo>
                      <a:pt x="536" y="72"/>
                      <a:pt x="369" y="13"/>
                      <a:pt x="203" y="1"/>
                    </a:cubicBezTo>
                    <a:close/>
                  </a:path>
                </a:pathLst>
              </a:custGeom>
              <a:solidFill>
                <a:srgbClr val="A9622E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48"/>
              <p:cNvSpPr/>
              <p:nvPr/>
            </p:nvSpPr>
            <p:spPr>
              <a:xfrm flipH="1">
                <a:off x="1300420" y="2219139"/>
                <a:ext cx="371195" cy="165568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2465" extrusionOk="0">
                    <a:moveTo>
                      <a:pt x="239" y="0"/>
                    </a:moveTo>
                    <a:cubicBezTo>
                      <a:pt x="179" y="393"/>
                      <a:pt x="96" y="1000"/>
                      <a:pt x="1" y="1786"/>
                    </a:cubicBezTo>
                    <a:cubicBezTo>
                      <a:pt x="274" y="1822"/>
                      <a:pt x="513" y="1941"/>
                      <a:pt x="703" y="2120"/>
                    </a:cubicBezTo>
                    <a:cubicBezTo>
                      <a:pt x="798" y="2132"/>
                      <a:pt x="882" y="2167"/>
                      <a:pt x="977" y="2227"/>
                    </a:cubicBezTo>
                    <a:lnTo>
                      <a:pt x="977" y="2239"/>
                    </a:lnTo>
                    <a:cubicBezTo>
                      <a:pt x="929" y="2251"/>
                      <a:pt x="882" y="2251"/>
                      <a:pt x="834" y="2263"/>
                    </a:cubicBezTo>
                    <a:cubicBezTo>
                      <a:pt x="882" y="2322"/>
                      <a:pt x="929" y="2405"/>
                      <a:pt x="953" y="2465"/>
                    </a:cubicBezTo>
                    <a:cubicBezTo>
                      <a:pt x="1048" y="2263"/>
                      <a:pt x="1239" y="2132"/>
                      <a:pt x="1465" y="2132"/>
                    </a:cubicBezTo>
                    <a:cubicBezTo>
                      <a:pt x="1691" y="2132"/>
                      <a:pt x="1882" y="2263"/>
                      <a:pt x="1965" y="2465"/>
                    </a:cubicBezTo>
                    <a:cubicBezTo>
                      <a:pt x="2179" y="2060"/>
                      <a:pt x="2596" y="1774"/>
                      <a:pt x="3084" y="1774"/>
                    </a:cubicBezTo>
                    <a:cubicBezTo>
                      <a:pt x="3513" y="1774"/>
                      <a:pt x="3894" y="2001"/>
                      <a:pt x="4132" y="2322"/>
                    </a:cubicBezTo>
                    <a:lnTo>
                      <a:pt x="5478" y="2322"/>
                    </a:lnTo>
                    <a:lnTo>
                      <a:pt x="5525" y="179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A9622E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48"/>
              <p:cNvSpPr/>
              <p:nvPr/>
            </p:nvSpPr>
            <p:spPr>
              <a:xfrm flipH="1">
                <a:off x="1303644" y="2371071"/>
                <a:ext cx="387182" cy="221586"/>
              </a:xfrm>
              <a:custGeom>
                <a:avLst/>
                <a:gdLst/>
                <a:ahLst/>
                <a:cxnLst/>
                <a:rect l="l" t="t" r="r" b="b"/>
                <a:pathLst>
                  <a:path w="5764" h="3299" extrusionOk="0">
                    <a:moveTo>
                      <a:pt x="1763" y="1"/>
                    </a:moveTo>
                    <a:cubicBezTo>
                      <a:pt x="1537" y="1"/>
                      <a:pt x="1346" y="179"/>
                      <a:pt x="1346" y="417"/>
                    </a:cubicBezTo>
                    <a:cubicBezTo>
                      <a:pt x="1370" y="524"/>
                      <a:pt x="1394" y="643"/>
                      <a:pt x="1394" y="751"/>
                    </a:cubicBezTo>
                    <a:cubicBezTo>
                      <a:pt x="1394" y="882"/>
                      <a:pt x="1370" y="1001"/>
                      <a:pt x="1334" y="1120"/>
                    </a:cubicBezTo>
                    <a:lnTo>
                      <a:pt x="1418" y="941"/>
                    </a:lnTo>
                    <a:lnTo>
                      <a:pt x="1549" y="1013"/>
                    </a:lnTo>
                    <a:cubicBezTo>
                      <a:pt x="1549" y="1013"/>
                      <a:pt x="1453" y="1227"/>
                      <a:pt x="1192" y="1822"/>
                    </a:cubicBezTo>
                    <a:cubicBezTo>
                      <a:pt x="1156" y="1941"/>
                      <a:pt x="1108" y="2084"/>
                      <a:pt x="1180" y="2156"/>
                    </a:cubicBezTo>
                    <a:cubicBezTo>
                      <a:pt x="1223" y="2199"/>
                      <a:pt x="1299" y="2215"/>
                      <a:pt x="1386" y="2215"/>
                    </a:cubicBezTo>
                    <a:cubicBezTo>
                      <a:pt x="1515" y="2215"/>
                      <a:pt x="1668" y="2179"/>
                      <a:pt x="1775" y="2144"/>
                    </a:cubicBezTo>
                    <a:lnTo>
                      <a:pt x="1823" y="2275"/>
                    </a:lnTo>
                    <a:cubicBezTo>
                      <a:pt x="1787" y="2298"/>
                      <a:pt x="1584" y="2370"/>
                      <a:pt x="1370" y="2370"/>
                    </a:cubicBezTo>
                    <a:cubicBezTo>
                      <a:pt x="1251" y="2370"/>
                      <a:pt x="1132" y="2334"/>
                      <a:pt x="1061" y="2263"/>
                    </a:cubicBezTo>
                    <a:cubicBezTo>
                      <a:pt x="953" y="2156"/>
                      <a:pt x="953" y="2001"/>
                      <a:pt x="1049" y="1775"/>
                    </a:cubicBezTo>
                    <a:cubicBezTo>
                      <a:pt x="1108" y="1608"/>
                      <a:pt x="1168" y="1477"/>
                      <a:pt x="1215" y="1370"/>
                    </a:cubicBezTo>
                    <a:lnTo>
                      <a:pt x="1215" y="1370"/>
                    </a:lnTo>
                    <a:cubicBezTo>
                      <a:pt x="1001" y="1739"/>
                      <a:pt x="584" y="2001"/>
                      <a:pt x="120" y="2001"/>
                    </a:cubicBezTo>
                    <a:lnTo>
                      <a:pt x="37" y="2001"/>
                    </a:lnTo>
                    <a:cubicBezTo>
                      <a:pt x="25" y="2144"/>
                      <a:pt x="1" y="2298"/>
                      <a:pt x="1" y="2453"/>
                    </a:cubicBezTo>
                    <a:cubicBezTo>
                      <a:pt x="140" y="2335"/>
                      <a:pt x="303" y="2291"/>
                      <a:pt x="466" y="2291"/>
                    </a:cubicBezTo>
                    <a:cubicBezTo>
                      <a:pt x="946" y="2291"/>
                      <a:pt x="1442" y="2667"/>
                      <a:pt x="1442" y="2667"/>
                    </a:cubicBezTo>
                    <a:cubicBezTo>
                      <a:pt x="1442" y="2667"/>
                      <a:pt x="2016" y="2327"/>
                      <a:pt x="2494" y="2327"/>
                    </a:cubicBezTo>
                    <a:cubicBezTo>
                      <a:pt x="2748" y="2327"/>
                      <a:pt x="2974" y="2422"/>
                      <a:pt x="3073" y="2715"/>
                    </a:cubicBezTo>
                    <a:cubicBezTo>
                      <a:pt x="3235" y="3195"/>
                      <a:pt x="3539" y="3299"/>
                      <a:pt x="3772" y="3299"/>
                    </a:cubicBezTo>
                    <a:cubicBezTo>
                      <a:pt x="3949" y="3299"/>
                      <a:pt x="4085" y="3239"/>
                      <a:pt x="4085" y="3239"/>
                    </a:cubicBezTo>
                    <a:cubicBezTo>
                      <a:pt x="5513" y="2846"/>
                      <a:pt x="5752" y="1132"/>
                      <a:pt x="5752" y="1132"/>
                    </a:cubicBezTo>
                    <a:lnTo>
                      <a:pt x="5764" y="203"/>
                    </a:lnTo>
                    <a:lnTo>
                      <a:pt x="4501" y="203"/>
                    </a:lnTo>
                    <a:cubicBezTo>
                      <a:pt x="4573" y="358"/>
                      <a:pt x="4632" y="560"/>
                      <a:pt x="4632" y="751"/>
                    </a:cubicBezTo>
                    <a:cubicBezTo>
                      <a:pt x="4632" y="1429"/>
                      <a:pt x="4073" y="2001"/>
                      <a:pt x="3382" y="2001"/>
                    </a:cubicBezTo>
                    <a:cubicBezTo>
                      <a:pt x="2704" y="2001"/>
                      <a:pt x="2132" y="1429"/>
                      <a:pt x="2132" y="751"/>
                    </a:cubicBezTo>
                    <a:cubicBezTo>
                      <a:pt x="2132" y="632"/>
                      <a:pt x="2144" y="524"/>
                      <a:pt x="2180" y="405"/>
                    </a:cubicBezTo>
                    <a:cubicBezTo>
                      <a:pt x="2180" y="179"/>
                      <a:pt x="1989" y="1"/>
                      <a:pt x="1763" y="1"/>
                    </a:cubicBezTo>
                    <a:close/>
                  </a:path>
                </a:pathLst>
              </a:custGeom>
              <a:solidFill>
                <a:srgbClr val="A9622E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48"/>
              <p:cNvSpPr/>
              <p:nvPr/>
            </p:nvSpPr>
            <p:spPr>
              <a:xfrm flipH="1">
                <a:off x="1150091" y="2377587"/>
                <a:ext cx="270369" cy="552520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8226" extrusionOk="0">
                    <a:moveTo>
                      <a:pt x="3572" y="296"/>
                    </a:moveTo>
                    <a:lnTo>
                      <a:pt x="3584" y="368"/>
                    </a:lnTo>
                    <a:cubicBezTo>
                      <a:pt x="3572" y="368"/>
                      <a:pt x="3322" y="439"/>
                      <a:pt x="3132" y="737"/>
                    </a:cubicBezTo>
                    <a:cubicBezTo>
                      <a:pt x="3191" y="773"/>
                      <a:pt x="3286" y="844"/>
                      <a:pt x="3346" y="975"/>
                    </a:cubicBezTo>
                    <a:cubicBezTo>
                      <a:pt x="3405" y="1142"/>
                      <a:pt x="3382" y="1356"/>
                      <a:pt x="3251" y="1606"/>
                    </a:cubicBezTo>
                    <a:lnTo>
                      <a:pt x="3191" y="1570"/>
                    </a:lnTo>
                    <a:cubicBezTo>
                      <a:pt x="3298" y="1356"/>
                      <a:pt x="3334" y="1154"/>
                      <a:pt x="3274" y="1011"/>
                    </a:cubicBezTo>
                    <a:cubicBezTo>
                      <a:pt x="3227" y="880"/>
                      <a:pt x="3108" y="820"/>
                      <a:pt x="3084" y="796"/>
                    </a:cubicBezTo>
                    <a:lnTo>
                      <a:pt x="3084" y="820"/>
                    </a:lnTo>
                    <a:cubicBezTo>
                      <a:pt x="2977" y="1023"/>
                      <a:pt x="2893" y="1308"/>
                      <a:pt x="2905" y="1725"/>
                    </a:cubicBezTo>
                    <a:lnTo>
                      <a:pt x="2822" y="1725"/>
                    </a:lnTo>
                    <a:cubicBezTo>
                      <a:pt x="2810" y="499"/>
                      <a:pt x="3560" y="296"/>
                      <a:pt x="3572" y="296"/>
                    </a:cubicBezTo>
                    <a:close/>
                    <a:moveTo>
                      <a:pt x="3478" y="1"/>
                    </a:moveTo>
                    <a:cubicBezTo>
                      <a:pt x="3085" y="1"/>
                      <a:pt x="2817" y="288"/>
                      <a:pt x="2655" y="546"/>
                    </a:cubicBezTo>
                    <a:lnTo>
                      <a:pt x="2596" y="642"/>
                    </a:lnTo>
                    <a:cubicBezTo>
                      <a:pt x="2631" y="1547"/>
                      <a:pt x="2596" y="2451"/>
                      <a:pt x="2370" y="3332"/>
                    </a:cubicBezTo>
                    <a:cubicBezTo>
                      <a:pt x="2155" y="4166"/>
                      <a:pt x="1810" y="4904"/>
                      <a:pt x="1084" y="5416"/>
                    </a:cubicBezTo>
                    <a:cubicBezTo>
                      <a:pt x="750" y="5654"/>
                      <a:pt x="393" y="5857"/>
                      <a:pt x="0" y="6035"/>
                    </a:cubicBezTo>
                    <a:lnTo>
                      <a:pt x="0" y="6773"/>
                    </a:lnTo>
                    <a:lnTo>
                      <a:pt x="12" y="6773"/>
                    </a:lnTo>
                    <a:cubicBezTo>
                      <a:pt x="12" y="7571"/>
                      <a:pt x="667" y="8226"/>
                      <a:pt x="1477" y="8226"/>
                    </a:cubicBezTo>
                    <a:cubicBezTo>
                      <a:pt x="2274" y="8226"/>
                      <a:pt x="2929" y="7571"/>
                      <a:pt x="2929" y="6773"/>
                    </a:cubicBezTo>
                    <a:lnTo>
                      <a:pt x="2929" y="2428"/>
                    </a:lnTo>
                    <a:lnTo>
                      <a:pt x="2965" y="2404"/>
                    </a:lnTo>
                    <a:cubicBezTo>
                      <a:pt x="3203" y="2201"/>
                      <a:pt x="3405" y="1963"/>
                      <a:pt x="3548" y="1797"/>
                    </a:cubicBezTo>
                    <a:cubicBezTo>
                      <a:pt x="3798" y="1487"/>
                      <a:pt x="3941" y="1118"/>
                      <a:pt x="3977" y="737"/>
                    </a:cubicBezTo>
                    <a:cubicBezTo>
                      <a:pt x="4025" y="308"/>
                      <a:pt x="3905" y="70"/>
                      <a:pt x="3608" y="11"/>
                    </a:cubicBezTo>
                    <a:cubicBezTo>
                      <a:pt x="3563" y="4"/>
                      <a:pt x="3520" y="1"/>
                      <a:pt x="3478" y="1"/>
                    </a:cubicBezTo>
                    <a:close/>
                  </a:path>
                </a:pathLst>
              </a:custGeom>
              <a:solidFill>
                <a:srgbClr val="A9622E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48"/>
              <p:cNvSpPr/>
              <p:nvPr/>
            </p:nvSpPr>
            <p:spPr>
              <a:xfrm flipH="1">
                <a:off x="1079690" y="2033824"/>
                <a:ext cx="683883" cy="906694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3499" extrusionOk="0">
                    <a:moveTo>
                      <a:pt x="1358" y="4688"/>
                    </a:moveTo>
                    <a:cubicBezTo>
                      <a:pt x="1524" y="4700"/>
                      <a:pt x="1691" y="4760"/>
                      <a:pt x="1822" y="4843"/>
                    </a:cubicBezTo>
                    <a:cubicBezTo>
                      <a:pt x="1632" y="4879"/>
                      <a:pt x="1454" y="4962"/>
                      <a:pt x="1311" y="5116"/>
                    </a:cubicBezTo>
                    <a:lnTo>
                      <a:pt x="1311" y="5116"/>
                    </a:lnTo>
                    <a:cubicBezTo>
                      <a:pt x="1327" y="4969"/>
                      <a:pt x="1342" y="4826"/>
                      <a:pt x="1358" y="4688"/>
                    </a:cubicBezTo>
                    <a:close/>
                    <a:moveTo>
                      <a:pt x="1620" y="2759"/>
                    </a:moveTo>
                    <a:lnTo>
                      <a:pt x="6906" y="2938"/>
                    </a:lnTo>
                    <a:lnTo>
                      <a:pt x="6882" y="5081"/>
                    </a:lnTo>
                    <a:lnTo>
                      <a:pt x="5525" y="5081"/>
                    </a:lnTo>
                    <a:cubicBezTo>
                      <a:pt x="5275" y="4748"/>
                      <a:pt x="4906" y="4533"/>
                      <a:pt x="4465" y="4533"/>
                    </a:cubicBezTo>
                    <a:cubicBezTo>
                      <a:pt x="3989" y="4533"/>
                      <a:pt x="3560" y="4819"/>
                      <a:pt x="3346" y="5224"/>
                    </a:cubicBezTo>
                    <a:cubicBezTo>
                      <a:pt x="3263" y="5022"/>
                      <a:pt x="3072" y="4891"/>
                      <a:pt x="2846" y="4891"/>
                    </a:cubicBezTo>
                    <a:cubicBezTo>
                      <a:pt x="2620" y="4891"/>
                      <a:pt x="2429" y="5022"/>
                      <a:pt x="2334" y="5224"/>
                    </a:cubicBezTo>
                    <a:cubicBezTo>
                      <a:pt x="2310" y="5141"/>
                      <a:pt x="2263" y="5081"/>
                      <a:pt x="2215" y="5022"/>
                    </a:cubicBezTo>
                    <a:cubicBezTo>
                      <a:pt x="2263" y="5010"/>
                      <a:pt x="2310" y="5010"/>
                      <a:pt x="2358" y="4998"/>
                    </a:cubicBezTo>
                    <a:lnTo>
                      <a:pt x="2358" y="4986"/>
                    </a:lnTo>
                    <a:cubicBezTo>
                      <a:pt x="2263" y="4938"/>
                      <a:pt x="2179" y="4891"/>
                      <a:pt x="2084" y="4879"/>
                    </a:cubicBezTo>
                    <a:cubicBezTo>
                      <a:pt x="1894" y="4700"/>
                      <a:pt x="1655" y="4581"/>
                      <a:pt x="1382" y="4545"/>
                    </a:cubicBezTo>
                    <a:cubicBezTo>
                      <a:pt x="1477" y="3771"/>
                      <a:pt x="1560" y="3164"/>
                      <a:pt x="1620" y="2759"/>
                    </a:cubicBezTo>
                    <a:close/>
                    <a:moveTo>
                      <a:pt x="1215" y="4688"/>
                    </a:moveTo>
                    <a:lnTo>
                      <a:pt x="1215" y="4688"/>
                    </a:lnTo>
                    <a:cubicBezTo>
                      <a:pt x="1132" y="5307"/>
                      <a:pt x="1060" y="6034"/>
                      <a:pt x="1001" y="6855"/>
                    </a:cubicBezTo>
                    <a:cubicBezTo>
                      <a:pt x="512" y="6748"/>
                      <a:pt x="119" y="6307"/>
                      <a:pt x="119" y="5784"/>
                    </a:cubicBezTo>
                    <a:cubicBezTo>
                      <a:pt x="119" y="5188"/>
                      <a:pt x="596" y="4700"/>
                      <a:pt x="1215" y="4688"/>
                    </a:cubicBezTo>
                    <a:close/>
                    <a:moveTo>
                      <a:pt x="2024" y="5022"/>
                    </a:moveTo>
                    <a:cubicBezTo>
                      <a:pt x="2203" y="5212"/>
                      <a:pt x="2310" y="5474"/>
                      <a:pt x="2310" y="5748"/>
                    </a:cubicBezTo>
                    <a:cubicBezTo>
                      <a:pt x="2310" y="6367"/>
                      <a:pt x="1822" y="6855"/>
                      <a:pt x="1203" y="6855"/>
                    </a:cubicBezTo>
                    <a:lnTo>
                      <a:pt x="1132" y="6855"/>
                    </a:lnTo>
                    <a:cubicBezTo>
                      <a:pt x="1196" y="6234"/>
                      <a:pt x="1254" y="5649"/>
                      <a:pt x="1310" y="5123"/>
                    </a:cubicBezTo>
                    <a:lnTo>
                      <a:pt x="1310" y="5123"/>
                    </a:lnTo>
                    <a:lnTo>
                      <a:pt x="1310" y="5129"/>
                    </a:lnTo>
                    <a:cubicBezTo>
                      <a:pt x="1548" y="5093"/>
                      <a:pt x="1786" y="5069"/>
                      <a:pt x="2024" y="5022"/>
                    </a:cubicBezTo>
                    <a:close/>
                    <a:moveTo>
                      <a:pt x="4465" y="4688"/>
                    </a:moveTo>
                    <a:cubicBezTo>
                      <a:pt x="5072" y="4688"/>
                      <a:pt x="5573" y="5176"/>
                      <a:pt x="5573" y="5784"/>
                    </a:cubicBezTo>
                    <a:cubicBezTo>
                      <a:pt x="5573" y="6391"/>
                      <a:pt x="5084" y="6879"/>
                      <a:pt x="4465" y="6879"/>
                    </a:cubicBezTo>
                    <a:cubicBezTo>
                      <a:pt x="3858" y="6879"/>
                      <a:pt x="3370" y="6391"/>
                      <a:pt x="3370" y="5784"/>
                    </a:cubicBezTo>
                    <a:cubicBezTo>
                      <a:pt x="3370" y="5176"/>
                      <a:pt x="3858" y="4688"/>
                      <a:pt x="4465" y="4688"/>
                    </a:cubicBezTo>
                    <a:close/>
                    <a:moveTo>
                      <a:pt x="2858" y="5022"/>
                    </a:moveTo>
                    <a:cubicBezTo>
                      <a:pt x="3084" y="5022"/>
                      <a:pt x="3275" y="5200"/>
                      <a:pt x="3275" y="5426"/>
                    </a:cubicBezTo>
                    <a:cubicBezTo>
                      <a:pt x="3251" y="5533"/>
                      <a:pt x="3239" y="5653"/>
                      <a:pt x="3239" y="5772"/>
                    </a:cubicBezTo>
                    <a:cubicBezTo>
                      <a:pt x="3239" y="6450"/>
                      <a:pt x="3799" y="7022"/>
                      <a:pt x="4489" y="7022"/>
                    </a:cubicBezTo>
                    <a:cubicBezTo>
                      <a:pt x="5168" y="7022"/>
                      <a:pt x="5739" y="6450"/>
                      <a:pt x="5739" y="5772"/>
                    </a:cubicBezTo>
                    <a:cubicBezTo>
                      <a:pt x="5739" y="5581"/>
                      <a:pt x="5692" y="5379"/>
                      <a:pt x="5596" y="5224"/>
                    </a:cubicBezTo>
                    <a:lnTo>
                      <a:pt x="6870" y="5224"/>
                    </a:lnTo>
                    <a:lnTo>
                      <a:pt x="6847" y="6153"/>
                    </a:lnTo>
                    <a:cubicBezTo>
                      <a:pt x="6847" y="6153"/>
                      <a:pt x="6608" y="7867"/>
                      <a:pt x="5180" y="8260"/>
                    </a:cubicBezTo>
                    <a:cubicBezTo>
                      <a:pt x="5180" y="8260"/>
                      <a:pt x="5048" y="8316"/>
                      <a:pt x="4874" y="8316"/>
                    </a:cubicBezTo>
                    <a:cubicBezTo>
                      <a:pt x="4641" y="8316"/>
                      <a:pt x="4332" y="8214"/>
                      <a:pt x="4168" y="7736"/>
                    </a:cubicBezTo>
                    <a:cubicBezTo>
                      <a:pt x="4073" y="7443"/>
                      <a:pt x="3848" y="7348"/>
                      <a:pt x="3595" y="7348"/>
                    </a:cubicBezTo>
                    <a:cubicBezTo>
                      <a:pt x="3116" y="7348"/>
                      <a:pt x="2536" y="7688"/>
                      <a:pt x="2536" y="7688"/>
                    </a:cubicBezTo>
                    <a:cubicBezTo>
                      <a:pt x="2536" y="7688"/>
                      <a:pt x="2047" y="7317"/>
                      <a:pt x="1580" y="7317"/>
                    </a:cubicBezTo>
                    <a:cubicBezTo>
                      <a:pt x="1417" y="7317"/>
                      <a:pt x="1256" y="7362"/>
                      <a:pt x="1120" y="7486"/>
                    </a:cubicBezTo>
                    <a:cubicBezTo>
                      <a:pt x="1132" y="7319"/>
                      <a:pt x="1155" y="7165"/>
                      <a:pt x="1155" y="7022"/>
                    </a:cubicBezTo>
                    <a:lnTo>
                      <a:pt x="1227" y="7022"/>
                    </a:lnTo>
                    <a:cubicBezTo>
                      <a:pt x="1679" y="7022"/>
                      <a:pt x="2084" y="6772"/>
                      <a:pt x="2310" y="6391"/>
                    </a:cubicBezTo>
                    <a:lnTo>
                      <a:pt x="2310" y="6391"/>
                    </a:lnTo>
                    <a:cubicBezTo>
                      <a:pt x="2263" y="6498"/>
                      <a:pt x="2203" y="6629"/>
                      <a:pt x="2144" y="6796"/>
                    </a:cubicBezTo>
                    <a:cubicBezTo>
                      <a:pt x="2060" y="7022"/>
                      <a:pt x="2060" y="7188"/>
                      <a:pt x="2155" y="7284"/>
                    </a:cubicBezTo>
                    <a:cubicBezTo>
                      <a:pt x="2239" y="7367"/>
                      <a:pt x="2358" y="7391"/>
                      <a:pt x="2477" y="7391"/>
                    </a:cubicBezTo>
                    <a:cubicBezTo>
                      <a:pt x="2667" y="7391"/>
                      <a:pt x="2870" y="7319"/>
                      <a:pt x="2917" y="7307"/>
                    </a:cubicBezTo>
                    <a:lnTo>
                      <a:pt x="2870" y="7165"/>
                    </a:lnTo>
                    <a:cubicBezTo>
                      <a:pt x="2759" y="7202"/>
                      <a:pt x="2598" y="7238"/>
                      <a:pt x="2466" y="7238"/>
                    </a:cubicBezTo>
                    <a:cubicBezTo>
                      <a:pt x="2385" y="7238"/>
                      <a:pt x="2315" y="7225"/>
                      <a:pt x="2275" y="7188"/>
                    </a:cubicBezTo>
                    <a:cubicBezTo>
                      <a:pt x="2203" y="7105"/>
                      <a:pt x="2251" y="6962"/>
                      <a:pt x="2298" y="6843"/>
                    </a:cubicBezTo>
                    <a:cubicBezTo>
                      <a:pt x="2536" y="6236"/>
                      <a:pt x="2656" y="6034"/>
                      <a:pt x="2656" y="6034"/>
                    </a:cubicBezTo>
                    <a:lnTo>
                      <a:pt x="2513" y="5962"/>
                    </a:lnTo>
                    <a:lnTo>
                      <a:pt x="2429" y="6141"/>
                    </a:lnTo>
                    <a:cubicBezTo>
                      <a:pt x="2453" y="6022"/>
                      <a:pt x="2489" y="5903"/>
                      <a:pt x="2489" y="5772"/>
                    </a:cubicBezTo>
                    <a:cubicBezTo>
                      <a:pt x="2489" y="5653"/>
                      <a:pt x="2477" y="5545"/>
                      <a:pt x="2441" y="5438"/>
                    </a:cubicBezTo>
                    <a:cubicBezTo>
                      <a:pt x="2441" y="5224"/>
                      <a:pt x="2644" y="5022"/>
                      <a:pt x="2858" y="5022"/>
                    </a:cubicBezTo>
                    <a:close/>
                    <a:moveTo>
                      <a:pt x="3632" y="8141"/>
                    </a:moveTo>
                    <a:cubicBezTo>
                      <a:pt x="3640" y="8141"/>
                      <a:pt x="3357" y="8707"/>
                      <a:pt x="2913" y="8707"/>
                    </a:cubicBezTo>
                    <a:cubicBezTo>
                      <a:pt x="2691" y="8707"/>
                      <a:pt x="2429" y="8566"/>
                      <a:pt x="2144" y="8141"/>
                    </a:cubicBezTo>
                    <a:close/>
                    <a:moveTo>
                      <a:pt x="8599" y="5131"/>
                    </a:moveTo>
                    <a:cubicBezTo>
                      <a:pt x="8640" y="5131"/>
                      <a:pt x="8683" y="5134"/>
                      <a:pt x="8728" y="5141"/>
                    </a:cubicBezTo>
                    <a:cubicBezTo>
                      <a:pt x="9013" y="5188"/>
                      <a:pt x="9144" y="5438"/>
                      <a:pt x="9097" y="5879"/>
                    </a:cubicBezTo>
                    <a:cubicBezTo>
                      <a:pt x="9049" y="6248"/>
                      <a:pt x="8906" y="6617"/>
                      <a:pt x="8668" y="6926"/>
                    </a:cubicBezTo>
                    <a:cubicBezTo>
                      <a:pt x="8525" y="7093"/>
                      <a:pt x="8335" y="7331"/>
                      <a:pt x="8085" y="7546"/>
                    </a:cubicBezTo>
                    <a:lnTo>
                      <a:pt x="8049" y="7558"/>
                    </a:lnTo>
                    <a:lnTo>
                      <a:pt x="8049" y="11903"/>
                    </a:lnTo>
                    <a:cubicBezTo>
                      <a:pt x="8049" y="12701"/>
                      <a:pt x="7394" y="13356"/>
                      <a:pt x="6596" y="13356"/>
                    </a:cubicBezTo>
                    <a:cubicBezTo>
                      <a:pt x="5787" y="13356"/>
                      <a:pt x="5132" y="12701"/>
                      <a:pt x="5132" y="11903"/>
                    </a:cubicBezTo>
                    <a:lnTo>
                      <a:pt x="5132" y="11189"/>
                    </a:lnTo>
                    <a:cubicBezTo>
                      <a:pt x="5501" y="10998"/>
                      <a:pt x="5870" y="10772"/>
                      <a:pt x="6215" y="10546"/>
                    </a:cubicBezTo>
                    <a:cubicBezTo>
                      <a:pt x="6942" y="10046"/>
                      <a:pt x="7287" y="9296"/>
                      <a:pt x="7489" y="8462"/>
                    </a:cubicBezTo>
                    <a:cubicBezTo>
                      <a:pt x="7716" y="7581"/>
                      <a:pt x="7739" y="6665"/>
                      <a:pt x="7716" y="5772"/>
                    </a:cubicBezTo>
                    <a:lnTo>
                      <a:pt x="7775" y="5676"/>
                    </a:lnTo>
                    <a:cubicBezTo>
                      <a:pt x="7937" y="5428"/>
                      <a:pt x="8197" y="5131"/>
                      <a:pt x="8599" y="5131"/>
                    </a:cubicBezTo>
                    <a:close/>
                    <a:moveTo>
                      <a:pt x="3057" y="0"/>
                    </a:moveTo>
                    <a:cubicBezTo>
                      <a:pt x="2754" y="0"/>
                      <a:pt x="2453" y="62"/>
                      <a:pt x="2179" y="188"/>
                    </a:cubicBezTo>
                    <a:cubicBezTo>
                      <a:pt x="1548" y="485"/>
                      <a:pt x="941" y="1140"/>
                      <a:pt x="1513" y="2616"/>
                    </a:cubicBezTo>
                    <a:cubicBezTo>
                      <a:pt x="1453" y="2997"/>
                      <a:pt x="1358" y="3652"/>
                      <a:pt x="1251" y="4533"/>
                    </a:cubicBezTo>
                    <a:cubicBezTo>
                      <a:pt x="572" y="4533"/>
                      <a:pt x="0" y="5105"/>
                      <a:pt x="0" y="5784"/>
                    </a:cubicBezTo>
                    <a:cubicBezTo>
                      <a:pt x="0" y="6391"/>
                      <a:pt x="441" y="6903"/>
                      <a:pt x="1012" y="7010"/>
                    </a:cubicBezTo>
                    <a:cubicBezTo>
                      <a:pt x="965" y="7546"/>
                      <a:pt x="941" y="8117"/>
                      <a:pt x="893" y="8712"/>
                    </a:cubicBezTo>
                    <a:cubicBezTo>
                      <a:pt x="834" y="9820"/>
                      <a:pt x="1120" y="10617"/>
                      <a:pt x="1727" y="11094"/>
                    </a:cubicBezTo>
                    <a:cubicBezTo>
                      <a:pt x="2236" y="11496"/>
                      <a:pt x="2892" y="11608"/>
                      <a:pt x="3467" y="11608"/>
                    </a:cubicBezTo>
                    <a:cubicBezTo>
                      <a:pt x="4170" y="11608"/>
                      <a:pt x="4753" y="11440"/>
                      <a:pt x="4799" y="11427"/>
                    </a:cubicBezTo>
                    <a:cubicBezTo>
                      <a:pt x="4799" y="11427"/>
                      <a:pt x="4870" y="11415"/>
                      <a:pt x="5001" y="11368"/>
                    </a:cubicBezTo>
                    <a:lnTo>
                      <a:pt x="5001" y="11772"/>
                    </a:lnTo>
                    <a:lnTo>
                      <a:pt x="5001" y="11903"/>
                    </a:lnTo>
                    <a:cubicBezTo>
                      <a:pt x="4977" y="12761"/>
                      <a:pt x="5692" y="13499"/>
                      <a:pt x="6585" y="13499"/>
                    </a:cubicBezTo>
                    <a:cubicBezTo>
                      <a:pt x="7466" y="13499"/>
                      <a:pt x="8192" y="12784"/>
                      <a:pt x="8192" y="11891"/>
                    </a:cubicBezTo>
                    <a:lnTo>
                      <a:pt x="8192" y="11606"/>
                    </a:lnTo>
                    <a:lnTo>
                      <a:pt x="8192" y="8058"/>
                    </a:lnTo>
                    <a:cubicBezTo>
                      <a:pt x="10180" y="6034"/>
                      <a:pt x="8859" y="2938"/>
                      <a:pt x="8859" y="2938"/>
                    </a:cubicBezTo>
                    <a:cubicBezTo>
                      <a:pt x="8859" y="2938"/>
                      <a:pt x="9192" y="2402"/>
                      <a:pt x="8597" y="1747"/>
                    </a:cubicBezTo>
                    <a:cubicBezTo>
                      <a:pt x="8097" y="1235"/>
                      <a:pt x="4799" y="366"/>
                      <a:pt x="3608" y="69"/>
                    </a:cubicBezTo>
                    <a:cubicBezTo>
                      <a:pt x="3427" y="23"/>
                      <a:pt x="3242" y="0"/>
                      <a:pt x="30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48"/>
              <p:cNvSpPr/>
              <p:nvPr/>
            </p:nvSpPr>
            <p:spPr>
              <a:xfrm flipH="1">
                <a:off x="1178104" y="2397468"/>
                <a:ext cx="52059" cy="96050"/>
              </a:xfrm>
              <a:custGeom>
                <a:avLst/>
                <a:gdLst/>
                <a:ahLst/>
                <a:cxnLst/>
                <a:rect l="l" t="t" r="r" b="b"/>
                <a:pathLst>
                  <a:path w="775" h="1430" extrusionOk="0">
                    <a:moveTo>
                      <a:pt x="751" y="0"/>
                    </a:moveTo>
                    <a:cubicBezTo>
                      <a:pt x="739" y="0"/>
                      <a:pt x="1" y="203"/>
                      <a:pt x="25" y="1429"/>
                    </a:cubicBezTo>
                    <a:lnTo>
                      <a:pt x="84" y="1429"/>
                    </a:lnTo>
                    <a:cubicBezTo>
                      <a:pt x="72" y="1012"/>
                      <a:pt x="156" y="727"/>
                      <a:pt x="263" y="524"/>
                    </a:cubicBezTo>
                    <a:lnTo>
                      <a:pt x="263" y="500"/>
                    </a:lnTo>
                    <a:cubicBezTo>
                      <a:pt x="310" y="524"/>
                      <a:pt x="418" y="572"/>
                      <a:pt x="453" y="715"/>
                    </a:cubicBezTo>
                    <a:cubicBezTo>
                      <a:pt x="513" y="858"/>
                      <a:pt x="489" y="1048"/>
                      <a:pt x="370" y="1274"/>
                    </a:cubicBezTo>
                    <a:lnTo>
                      <a:pt x="430" y="1310"/>
                    </a:lnTo>
                    <a:cubicBezTo>
                      <a:pt x="560" y="1072"/>
                      <a:pt x="596" y="846"/>
                      <a:pt x="537" y="679"/>
                    </a:cubicBezTo>
                    <a:cubicBezTo>
                      <a:pt x="477" y="548"/>
                      <a:pt x="370" y="477"/>
                      <a:pt x="310" y="441"/>
                    </a:cubicBezTo>
                    <a:cubicBezTo>
                      <a:pt x="501" y="143"/>
                      <a:pt x="739" y="72"/>
                      <a:pt x="775" y="72"/>
                    </a:cubicBezTo>
                    <a:lnTo>
                      <a:pt x="751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48"/>
              <p:cNvSpPr/>
              <p:nvPr/>
            </p:nvSpPr>
            <p:spPr>
              <a:xfrm flipH="1">
                <a:off x="1213302" y="2429440"/>
                <a:ext cx="67" cy="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48"/>
              <p:cNvSpPr/>
              <p:nvPr/>
            </p:nvSpPr>
            <p:spPr>
              <a:xfrm flipH="1">
                <a:off x="1455590" y="2392632"/>
                <a:ext cx="28078" cy="45674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80" extrusionOk="0">
                    <a:moveTo>
                      <a:pt x="215" y="1"/>
                    </a:moveTo>
                    <a:cubicBezTo>
                      <a:pt x="96" y="1"/>
                      <a:pt x="1" y="144"/>
                      <a:pt x="1" y="334"/>
                    </a:cubicBezTo>
                    <a:cubicBezTo>
                      <a:pt x="1" y="513"/>
                      <a:pt x="96" y="680"/>
                      <a:pt x="215" y="680"/>
                    </a:cubicBezTo>
                    <a:cubicBezTo>
                      <a:pt x="334" y="680"/>
                      <a:pt x="417" y="537"/>
                      <a:pt x="417" y="334"/>
                    </a:cubicBezTo>
                    <a:cubicBezTo>
                      <a:pt x="417" y="144"/>
                      <a:pt x="322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48"/>
              <p:cNvSpPr/>
              <p:nvPr/>
            </p:nvSpPr>
            <p:spPr>
              <a:xfrm flipH="1">
                <a:off x="1625938" y="2391087"/>
                <a:ext cx="28078" cy="46413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91" extrusionOk="0">
                    <a:moveTo>
                      <a:pt x="203" y="0"/>
                    </a:moveTo>
                    <a:cubicBezTo>
                      <a:pt x="84" y="0"/>
                      <a:pt x="1" y="155"/>
                      <a:pt x="1" y="345"/>
                    </a:cubicBezTo>
                    <a:cubicBezTo>
                      <a:pt x="1" y="536"/>
                      <a:pt x="84" y="691"/>
                      <a:pt x="203" y="691"/>
                    </a:cubicBezTo>
                    <a:cubicBezTo>
                      <a:pt x="322" y="691"/>
                      <a:pt x="417" y="536"/>
                      <a:pt x="417" y="345"/>
                    </a:cubicBezTo>
                    <a:cubicBezTo>
                      <a:pt x="417" y="167"/>
                      <a:pt x="322" y="0"/>
                      <a:pt x="2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8"/>
              <p:cNvSpPr/>
              <p:nvPr/>
            </p:nvSpPr>
            <p:spPr>
              <a:xfrm flipH="1">
                <a:off x="1429192" y="2359384"/>
                <a:ext cx="69658" cy="19747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294" extrusionOk="0">
                    <a:moveTo>
                      <a:pt x="422" y="0"/>
                    </a:moveTo>
                    <a:cubicBezTo>
                      <a:pt x="278" y="0"/>
                      <a:pt x="132" y="38"/>
                      <a:pt x="0" y="115"/>
                    </a:cubicBezTo>
                    <a:lnTo>
                      <a:pt x="0" y="139"/>
                    </a:lnTo>
                    <a:cubicBezTo>
                      <a:pt x="346" y="210"/>
                      <a:pt x="691" y="246"/>
                      <a:pt x="1036" y="294"/>
                    </a:cubicBezTo>
                    <a:lnTo>
                      <a:pt x="1036" y="282"/>
                    </a:lnTo>
                    <a:cubicBezTo>
                      <a:pt x="882" y="98"/>
                      <a:pt x="655" y="0"/>
                      <a:pt x="4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48"/>
              <p:cNvSpPr/>
              <p:nvPr/>
            </p:nvSpPr>
            <p:spPr>
              <a:xfrm flipH="1">
                <a:off x="1518798" y="2580566"/>
                <a:ext cx="100020" cy="38151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568" extrusionOk="0">
                    <a:moveTo>
                      <a:pt x="0" y="1"/>
                    </a:moveTo>
                    <a:cubicBezTo>
                      <a:pt x="282" y="426"/>
                      <a:pt x="542" y="567"/>
                      <a:pt x="762" y="567"/>
                    </a:cubicBezTo>
                    <a:cubicBezTo>
                      <a:pt x="1203" y="567"/>
                      <a:pt x="1489" y="1"/>
                      <a:pt x="14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48"/>
              <p:cNvSpPr/>
              <p:nvPr/>
            </p:nvSpPr>
            <p:spPr>
              <a:xfrm>
                <a:off x="503502" y="1634113"/>
                <a:ext cx="1760302" cy="223197"/>
              </a:xfrm>
              <a:custGeom>
                <a:avLst/>
                <a:gdLst/>
                <a:ahLst/>
                <a:cxnLst/>
                <a:rect l="l" t="t" r="r" b="b"/>
                <a:pathLst>
                  <a:path w="26206" h="3323" extrusionOk="0">
                    <a:moveTo>
                      <a:pt x="19598" y="1287"/>
                    </a:moveTo>
                    <a:cubicBezTo>
                      <a:pt x="19860" y="1287"/>
                      <a:pt x="20086" y="1501"/>
                      <a:pt x="20086" y="1775"/>
                    </a:cubicBezTo>
                    <a:cubicBezTo>
                      <a:pt x="20086" y="2037"/>
                      <a:pt x="19860" y="2263"/>
                      <a:pt x="19598" y="2263"/>
                    </a:cubicBezTo>
                    <a:cubicBezTo>
                      <a:pt x="19324" y="2263"/>
                      <a:pt x="19110" y="2037"/>
                      <a:pt x="19110" y="1775"/>
                    </a:cubicBezTo>
                    <a:cubicBezTo>
                      <a:pt x="19110" y="1501"/>
                      <a:pt x="19324" y="1287"/>
                      <a:pt x="19598" y="1287"/>
                    </a:cubicBezTo>
                    <a:close/>
                    <a:moveTo>
                      <a:pt x="21574" y="1287"/>
                    </a:moveTo>
                    <a:cubicBezTo>
                      <a:pt x="21836" y="1287"/>
                      <a:pt x="22063" y="1501"/>
                      <a:pt x="22063" y="1775"/>
                    </a:cubicBezTo>
                    <a:cubicBezTo>
                      <a:pt x="22063" y="2037"/>
                      <a:pt x="21836" y="2263"/>
                      <a:pt x="21574" y="2263"/>
                    </a:cubicBezTo>
                    <a:cubicBezTo>
                      <a:pt x="21312" y="2263"/>
                      <a:pt x="21086" y="2037"/>
                      <a:pt x="21086" y="1775"/>
                    </a:cubicBezTo>
                    <a:cubicBezTo>
                      <a:pt x="21086" y="1501"/>
                      <a:pt x="21312" y="1287"/>
                      <a:pt x="21574" y="1287"/>
                    </a:cubicBezTo>
                    <a:close/>
                    <a:moveTo>
                      <a:pt x="23539" y="1287"/>
                    </a:moveTo>
                    <a:cubicBezTo>
                      <a:pt x="23813" y="1287"/>
                      <a:pt x="24027" y="1501"/>
                      <a:pt x="24027" y="1775"/>
                    </a:cubicBezTo>
                    <a:cubicBezTo>
                      <a:pt x="24027" y="2037"/>
                      <a:pt x="23813" y="2263"/>
                      <a:pt x="23539" y="2263"/>
                    </a:cubicBezTo>
                    <a:cubicBezTo>
                      <a:pt x="23277" y="2263"/>
                      <a:pt x="23051" y="2037"/>
                      <a:pt x="23051" y="1775"/>
                    </a:cubicBezTo>
                    <a:cubicBezTo>
                      <a:pt x="23051" y="1501"/>
                      <a:pt x="23277" y="1287"/>
                      <a:pt x="23539" y="1287"/>
                    </a:cubicBezTo>
                    <a:close/>
                    <a:moveTo>
                      <a:pt x="2834" y="1"/>
                    </a:moveTo>
                    <a:cubicBezTo>
                      <a:pt x="1262" y="1"/>
                      <a:pt x="0" y="1287"/>
                      <a:pt x="0" y="2846"/>
                    </a:cubicBezTo>
                    <a:lnTo>
                      <a:pt x="0" y="3323"/>
                    </a:lnTo>
                    <a:lnTo>
                      <a:pt x="26206" y="3323"/>
                    </a:lnTo>
                    <a:lnTo>
                      <a:pt x="26206" y="2846"/>
                    </a:lnTo>
                    <a:cubicBezTo>
                      <a:pt x="26206" y="1263"/>
                      <a:pt x="24920" y="1"/>
                      <a:pt x="233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71" name="Google Shape;1271;p48"/>
              <p:cNvGrpSpPr/>
              <p:nvPr/>
            </p:nvGrpSpPr>
            <p:grpSpPr>
              <a:xfrm>
                <a:off x="2045547" y="2135688"/>
                <a:ext cx="933382" cy="521691"/>
                <a:chOff x="2273875" y="3609925"/>
                <a:chExt cx="434600" cy="242925"/>
              </a:xfrm>
            </p:grpSpPr>
            <p:sp>
              <p:nvSpPr>
                <p:cNvPr id="1272" name="Google Shape;1272;p48"/>
                <p:cNvSpPr/>
                <p:nvPr/>
              </p:nvSpPr>
              <p:spPr>
                <a:xfrm>
                  <a:off x="2273875" y="3609925"/>
                  <a:ext cx="434600" cy="24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84" h="9717" extrusionOk="0">
                      <a:moveTo>
                        <a:pt x="1013" y="1"/>
                      </a:moveTo>
                      <a:cubicBezTo>
                        <a:pt x="453" y="1"/>
                        <a:pt x="1" y="465"/>
                        <a:pt x="1" y="1013"/>
                      </a:cubicBezTo>
                      <a:lnTo>
                        <a:pt x="1" y="6287"/>
                      </a:lnTo>
                      <a:cubicBezTo>
                        <a:pt x="1" y="6847"/>
                        <a:pt x="465" y="7299"/>
                        <a:pt x="1013" y="7299"/>
                      </a:cubicBezTo>
                      <a:lnTo>
                        <a:pt x="2144" y="7299"/>
                      </a:lnTo>
                      <a:lnTo>
                        <a:pt x="2144" y="9716"/>
                      </a:lnTo>
                      <a:lnTo>
                        <a:pt x="4740" y="7299"/>
                      </a:lnTo>
                      <a:lnTo>
                        <a:pt x="16372" y="7299"/>
                      </a:lnTo>
                      <a:cubicBezTo>
                        <a:pt x="16943" y="7299"/>
                        <a:pt x="17384" y="6835"/>
                        <a:pt x="17384" y="6287"/>
                      </a:cubicBezTo>
                      <a:lnTo>
                        <a:pt x="17384" y="1013"/>
                      </a:lnTo>
                      <a:cubicBezTo>
                        <a:pt x="17384" y="465"/>
                        <a:pt x="16932" y="1"/>
                        <a:pt x="1637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3" name="Google Shape;1273;p48"/>
                <p:cNvSpPr/>
                <p:nvPr/>
              </p:nvSpPr>
              <p:spPr>
                <a:xfrm>
                  <a:off x="2417650" y="3697725"/>
                  <a:ext cx="17000" cy="1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692" extrusionOk="0">
                      <a:moveTo>
                        <a:pt x="346" y="1"/>
                      </a:moveTo>
                      <a:cubicBezTo>
                        <a:pt x="143" y="1"/>
                        <a:pt x="1" y="168"/>
                        <a:pt x="1" y="346"/>
                      </a:cubicBezTo>
                      <a:cubicBezTo>
                        <a:pt x="1" y="537"/>
                        <a:pt x="167" y="691"/>
                        <a:pt x="346" y="691"/>
                      </a:cubicBezTo>
                      <a:cubicBezTo>
                        <a:pt x="536" y="691"/>
                        <a:pt x="679" y="525"/>
                        <a:pt x="679" y="346"/>
                      </a:cubicBezTo>
                      <a:cubicBezTo>
                        <a:pt x="679" y="168"/>
                        <a:pt x="536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" name="Google Shape;1274;p48"/>
                <p:cNvSpPr/>
                <p:nvPr/>
              </p:nvSpPr>
              <p:spPr>
                <a:xfrm>
                  <a:off x="2482250" y="3697725"/>
                  <a:ext cx="17275" cy="1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692" extrusionOk="0">
                      <a:moveTo>
                        <a:pt x="345" y="1"/>
                      </a:moveTo>
                      <a:cubicBezTo>
                        <a:pt x="155" y="1"/>
                        <a:pt x="0" y="168"/>
                        <a:pt x="0" y="346"/>
                      </a:cubicBezTo>
                      <a:cubicBezTo>
                        <a:pt x="0" y="537"/>
                        <a:pt x="167" y="691"/>
                        <a:pt x="345" y="691"/>
                      </a:cubicBezTo>
                      <a:cubicBezTo>
                        <a:pt x="536" y="691"/>
                        <a:pt x="691" y="525"/>
                        <a:pt x="691" y="346"/>
                      </a:cubicBezTo>
                      <a:cubicBezTo>
                        <a:pt x="691" y="168"/>
                        <a:pt x="536" y="1"/>
                        <a:pt x="345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48"/>
                <p:cNvSpPr/>
                <p:nvPr/>
              </p:nvSpPr>
              <p:spPr>
                <a:xfrm>
                  <a:off x="2547125" y="3697725"/>
                  <a:ext cx="17000" cy="1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692" extrusionOk="0">
                      <a:moveTo>
                        <a:pt x="346" y="1"/>
                      </a:moveTo>
                      <a:cubicBezTo>
                        <a:pt x="144" y="1"/>
                        <a:pt x="1" y="168"/>
                        <a:pt x="1" y="346"/>
                      </a:cubicBezTo>
                      <a:cubicBezTo>
                        <a:pt x="1" y="537"/>
                        <a:pt x="144" y="691"/>
                        <a:pt x="346" y="691"/>
                      </a:cubicBezTo>
                      <a:cubicBezTo>
                        <a:pt x="537" y="691"/>
                        <a:pt x="679" y="525"/>
                        <a:pt x="679" y="346"/>
                      </a:cubicBezTo>
                      <a:cubicBezTo>
                        <a:pt x="679" y="168"/>
                        <a:pt x="537" y="1"/>
                        <a:pt x="346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76" name="Google Shape;1276;p48"/>
            <p:cNvGrpSpPr/>
            <p:nvPr/>
          </p:nvGrpSpPr>
          <p:grpSpPr>
            <a:xfrm flipH="1">
              <a:off x="484706" y="1280390"/>
              <a:ext cx="761836" cy="759703"/>
              <a:chOff x="-1746075" y="1478475"/>
              <a:chExt cx="535825" cy="534325"/>
            </a:xfrm>
          </p:grpSpPr>
          <p:sp>
            <p:nvSpPr>
              <p:cNvPr id="1277" name="Google Shape;1277;p48"/>
              <p:cNvSpPr/>
              <p:nvPr/>
            </p:nvSpPr>
            <p:spPr>
              <a:xfrm>
                <a:off x="-1746075" y="1478475"/>
                <a:ext cx="535825" cy="534325"/>
              </a:xfrm>
              <a:custGeom>
                <a:avLst/>
                <a:gdLst/>
                <a:ahLst/>
                <a:cxnLst/>
                <a:rect l="l" t="t" r="r" b="b"/>
                <a:pathLst>
                  <a:path w="21433" h="21373" extrusionOk="0">
                    <a:moveTo>
                      <a:pt x="1251" y="1"/>
                    </a:moveTo>
                    <a:cubicBezTo>
                      <a:pt x="572" y="1"/>
                      <a:pt x="1" y="572"/>
                      <a:pt x="1" y="1251"/>
                    </a:cubicBezTo>
                    <a:lnTo>
                      <a:pt x="1" y="15539"/>
                    </a:lnTo>
                    <a:cubicBezTo>
                      <a:pt x="1" y="16229"/>
                      <a:pt x="572" y="16789"/>
                      <a:pt x="1251" y="16789"/>
                    </a:cubicBezTo>
                    <a:lnTo>
                      <a:pt x="2656" y="16789"/>
                    </a:lnTo>
                    <a:lnTo>
                      <a:pt x="2656" y="21373"/>
                    </a:lnTo>
                    <a:lnTo>
                      <a:pt x="7240" y="16789"/>
                    </a:lnTo>
                    <a:lnTo>
                      <a:pt x="20182" y="16789"/>
                    </a:lnTo>
                    <a:cubicBezTo>
                      <a:pt x="20873" y="16789"/>
                      <a:pt x="21432" y="16229"/>
                      <a:pt x="21432" y="15539"/>
                    </a:cubicBezTo>
                    <a:lnTo>
                      <a:pt x="21432" y="1251"/>
                    </a:lnTo>
                    <a:cubicBezTo>
                      <a:pt x="21432" y="561"/>
                      <a:pt x="20873" y="1"/>
                      <a:pt x="201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48"/>
              <p:cNvSpPr/>
              <p:nvPr/>
            </p:nvSpPr>
            <p:spPr>
              <a:xfrm>
                <a:off x="-1524900" y="1749350"/>
                <a:ext cx="9377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715" extrusionOk="0">
                    <a:moveTo>
                      <a:pt x="357" y="1"/>
                    </a:moveTo>
                    <a:cubicBezTo>
                      <a:pt x="155" y="1"/>
                      <a:pt x="0" y="167"/>
                      <a:pt x="0" y="358"/>
                    </a:cubicBezTo>
                    <a:cubicBezTo>
                      <a:pt x="0" y="560"/>
                      <a:pt x="155" y="715"/>
                      <a:pt x="357" y="715"/>
                    </a:cubicBezTo>
                    <a:lnTo>
                      <a:pt x="3394" y="715"/>
                    </a:lnTo>
                    <a:cubicBezTo>
                      <a:pt x="3584" y="715"/>
                      <a:pt x="3751" y="560"/>
                      <a:pt x="3751" y="358"/>
                    </a:cubicBezTo>
                    <a:cubicBezTo>
                      <a:pt x="3751" y="167"/>
                      <a:pt x="3584" y="1"/>
                      <a:pt x="33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48"/>
              <p:cNvSpPr/>
              <p:nvPr/>
            </p:nvSpPr>
            <p:spPr>
              <a:xfrm>
                <a:off x="-1524900" y="1767500"/>
                <a:ext cx="9377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728" extrusionOk="0">
                    <a:moveTo>
                      <a:pt x="357" y="1"/>
                    </a:moveTo>
                    <a:cubicBezTo>
                      <a:pt x="155" y="1"/>
                      <a:pt x="0" y="168"/>
                      <a:pt x="0" y="370"/>
                    </a:cubicBezTo>
                    <a:cubicBezTo>
                      <a:pt x="0" y="560"/>
                      <a:pt x="155" y="727"/>
                      <a:pt x="357" y="727"/>
                    </a:cubicBezTo>
                    <a:lnTo>
                      <a:pt x="3394" y="727"/>
                    </a:lnTo>
                    <a:cubicBezTo>
                      <a:pt x="3584" y="727"/>
                      <a:pt x="3751" y="560"/>
                      <a:pt x="3751" y="370"/>
                    </a:cubicBezTo>
                    <a:cubicBezTo>
                      <a:pt x="3751" y="168"/>
                      <a:pt x="3584" y="1"/>
                      <a:pt x="33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48"/>
              <p:cNvSpPr/>
              <p:nvPr/>
            </p:nvSpPr>
            <p:spPr>
              <a:xfrm>
                <a:off x="-1522525" y="1785975"/>
                <a:ext cx="887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715" extrusionOk="0">
                    <a:moveTo>
                      <a:pt x="358" y="0"/>
                    </a:moveTo>
                    <a:cubicBezTo>
                      <a:pt x="167" y="0"/>
                      <a:pt x="0" y="155"/>
                      <a:pt x="0" y="357"/>
                    </a:cubicBezTo>
                    <a:cubicBezTo>
                      <a:pt x="0" y="548"/>
                      <a:pt x="167" y="714"/>
                      <a:pt x="358" y="714"/>
                    </a:cubicBezTo>
                    <a:lnTo>
                      <a:pt x="3191" y="714"/>
                    </a:lnTo>
                    <a:cubicBezTo>
                      <a:pt x="3382" y="714"/>
                      <a:pt x="3549" y="548"/>
                      <a:pt x="3549" y="357"/>
                    </a:cubicBezTo>
                    <a:cubicBezTo>
                      <a:pt x="3549" y="155"/>
                      <a:pt x="3382" y="0"/>
                      <a:pt x="31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48"/>
              <p:cNvSpPr/>
              <p:nvPr/>
            </p:nvSpPr>
            <p:spPr>
              <a:xfrm>
                <a:off x="-1508525" y="1805600"/>
                <a:ext cx="61025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1121" extrusionOk="0">
                    <a:moveTo>
                      <a:pt x="0" y="1"/>
                    </a:moveTo>
                    <a:cubicBezTo>
                      <a:pt x="0" y="608"/>
                      <a:pt x="548" y="1120"/>
                      <a:pt x="1215" y="1120"/>
                    </a:cubicBezTo>
                    <a:cubicBezTo>
                      <a:pt x="1881" y="1120"/>
                      <a:pt x="2441" y="632"/>
                      <a:pt x="24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48"/>
              <p:cNvSpPr/>
              <p:nvPr/>
            </p:nvSpPr>
            <p:spPr>
              <a:xfrm>
                <a:off x="-1508525" y="1805600"/>
                <a:ext cx="61025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1121" fill="none" extrusionOk="0">
                    <a:moveTo>
                      <a:pt x="0" y="1"/>
                    </a:moveTo>
                    <a:cubicBezTo>
                      <a:pt x="0" y="608"/>
                      <a:pt x="548" y="1120"/>
                      <a:pt x="1215" y="1120"/>
                    </a:cubicBezTo>
                    <a:cubicBezTo>
                      <a:pt x="1881" y="1120"/>
                      <a:pt x="2441" y="632"/>
                      <a:pt x="2441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48"/>
              <p:cNvSpPr/>
              <p:nvPr/>
            </p:nvSpPr>
            <p:spPr>
              <a:xfrm>
                <a:off x="-1557350" y="1569575"/>
                <a:ext cx="158975" cy="177425"/>
              </a:xfrm>
              <a:custGeom>
                <a:avLst/>
                <a:gdLst/>
                <a:ahLst/>
                <a:cxnLst/>
                <a:rect l="l" t="t" r="r" b="b"/>
                <a:pathLst>
                  <a:path w="6359" h="7097" extrusionOk="0">
                    <a:moveTo>
                      <a:pt x="3173" y="0"/>
                    </a:moveTo>
                    <a:cubicBezTo>
                      <a:pt x="2641" y="0"/>
                      <a:pt x="2108" y="131"/>
                      <a:pt x="1632" y="393"/>
                    </a:cubicBezTo>
                    <a:cubicBezTo>
                      <a:pt x="489" y="1024"/>
                      <a:pt x="0" y="2179"/>
                      <a:pt x="0" y="3322"/>
                    </a:cubicBezTo>
                    <a:cubicBezTo>
                      <a:pt x="0" y="4394"/>
                      <a:pt x="667" y="5168"/>
                      <a:pt x="1096" y="5549"/>
                    </a:cubicBezTo>
                    <a:cubicBezTo>
                      <a:pt x="1322" y="5739"/>
                      <a:pt x="1441" y="6025"/>
                      <a:pt x="1441" y="6299"/>
                    </a:cubicBezTo>
                    <a:lnTo>
                      <a:pt x="1441" y="7096"/>
                    </a:lnTo>
                    <a:lnTo>
                      <a:pt x="4906" y="7096"/>
                    </a:lnTo>
                    <a:lnTo>
                      <a:pt x="4906" y="6299"/>
                    </a:lnTo>
                    <a:cubicBezTo>
                      <a:pt x="4906" y="6001"/>
                      <a:pt x="5025" y="5739"/>
                      <a:pt x="5251" y="5549"/>
                    </a:cubicBezTo>
                    <a:cubicBezTo>
                      <a:pt x="5680" y="5168"/>
                      <a:pt x="6358" y="4417"/>
                      <a:pt x="6358" y="3322"/>
                    </a:cubicBezTo>
                    <a:cubicBezTo>
                      <a:pt x="6358" y="2179"/>
                      <a:pt x="5846" y="1024"/>
                      <a:pt x="4715" y="393"/>
                    </a:cubicBezTo>
                    <a:cubicBezTo>
                      <a:pt x="4239" y="131"/>
                      <a:pt x="3706" y="0"/>
                      <a:pt x="3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48"/>
              <p:cNvSpPr/>
              <p:nvPr/>
            </p:nvSpPr>
            <p:spPr>
              <a:xfrm>
                <a:off x="-1557350" y="1566300"/>
                <a:ext cx="158975" cy="180700"/>
              </a:xfrm>
              <a:custGeom>
                <a:avLst/>
                <a:gdLst/>
                <a:ahLst/>
                <a:cxnLst/>
                <a:rect l="l" t="t" r="r" b="b"/>
                <a:pathLst>
                  <a:path w="6359" h="7228" fill="none" extrusionOk="0">
                    <a:moveTo>
                      <a:pt x="1441" y="7227"/>
                    </a:moveTo>
                    <a:lnTo>
                      <a:pt x="1441" y="6430"/>
                    </a:lnTo>
                    <a:cubicBezTo>
                      <a:pt x="1441" y="6156"/>
                      <a:pt x="1322" y="5870"/>
                      <a:pt x="1096" y="5680"/>
                    </a:cubicBezTo>
                    <a:cubicBezTo>
                      <a:pt x="667" y="5299"/>
                      <a:pt x="0" y="4525"/>
                      <a:pt x="0" y="3453"/>
                    </a:cubicBezTo>
                    <a:cubicBezTo>
                      <a:pt x="0" y="2310"/>
                      <a:pt x="489" y="1155"/>
                      <a:pt x="1632" y="524"/>
                    </a:cubicBezTo>
                    <a:cubicBezTo>
                      <a:pt x="2584" y="0"/>
                      <a:pt x="3763" y="0"/>
                      <a:pt x="4715" y="524"/>
                    </a:cubicBezTo>
                    <a:cubicBezTo>
                      <a:pt x="5846" y="1155"/>
                      <a:pt x="6358" y="2310"/>
                      <a:pt x="6358" y="3453"/>
                    </a:cubicBezTo>
                    <a:cubicBezTo>
                      <a:pt x="6358" y="4548"/>
                      <a:pt x="5680" y="5299"/>
                      <a:pt x="5251" y="5680"/>
                    </a:cubicBezTo>
                    <a:cubicBezTo>
                      <a:pt x="5025" y="5870"/>
                      <a:pt x="4906" y="6132"/>
                      <a:pt x="4906" y="6430"/>
                    </a:cubicBezTo>
                    <a:lnTo>
                      <a:pt x="4906" y="7227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8"/>
              <p:cNvSpPr/>
              <p:nvPr/>
            </p:nvSpPr>
            <p:spPr>
              <a:xfrm>
                <a:off x="-1513000" y="1662450"/>
                <a:ext cx="70275" cy="84550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3382" fill="none" extrusionOk="0">
                    <a:moveTo>
                      <a:pt x="917" y="3381"/>
                    </a:moveTo>
                    <a:lnTo>
                      <a:pt x="917" y="464"/>
                    </a:lnTo>
                    <a:cubicBezTo>
                      <a:pt x="917" y="202"/>
                      <a:pt x="715" y="0"/>
                      <a:pt x="453" y="0"/>
                    </a:cubicBezTo>
                    <a:cubicBezTo>
                      <a:pt x="203" y="0"/>
                      <a:pt x="0" y="202"/>
                      <a:pt x="0" y="464"/>
                    </a:cubicBezTo>
                    <a:cubicBezTo>
                      <a:pt x="0" y="714"/>
                      <a:pt x="203" y="917"/>
                      <a:pt x="453" y="917"/>
                    </a:cubicBezTo>
                    <a:lnTo>
                      <a:pt x="2346" y="917"/>
                    </a:lnTo>
                    <a:cubicBezTo>
                      <a:pt x="2596" y="917"/>
                      <a:pt x="2810" y="714"/>
                      <a:pt x="2810" y="464"/>
                    </a:cubicBezTo>
                    <a:cubicBezTo>
                      <a:pt x="2810" y="202"/>
                      <a:pt x="2596" y="0"/>
                      <a:pt x="2346" y="0"/>
                    </a:cubicBezTo>
                    <a:cubicBezTo>
                      <a:pt x="2096" y="0"/>
                      <a:pt x="1882" y="202"/>
                      <a:pt x="1882" y="464"/>
                    </a:cubicBezTo>
                    <a:lnTo>
                      <a:pt x="1882" y="338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8"/>
              <p:cNvSpPr/>
              <p:nvPr/>
            </p:nvSpPr>
            <p:spPr>
              <a:xfrm>
                <a:off x="-1478175" y="1521350"/>
                <a:ext cx="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192" extrusionOk="0">
                    <a:moveTo>
                      <a:pt x="1" y="1191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8"/>
              <p:cNvSpPr/>
              <p:nvPr/>
            </p:nvSpPr>
            <p:spPr>
              <a:xfrm>
                <a:off x="-1478175" y="1521350"/>
                <a:ext cx="2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192" fill="none" extrusionOk="0">
                    <a:moveTo>
                      <a:pt x="1" y="1191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48"/>
              <p:cNvSpPr/>
              <p:nvPr/>
            </p:nvSpPr>
            <p:spPr>
              <a:xfrm>
                <a:off x="-15278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extrusionOk="0">
                    <a:moveTo>
                      <a:pt x="476" y="1096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48"/>
              <p:cNvSpPr/>
              <p:nvPr/>
            </p:nvSpPr>
            <p:spPr>
              <a:xfrm>
                <a:off x="-15278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fill="none" extrusionOk="0">
                    <a:moveTo>
                      <a:pt x="476" y="1096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48"/>
              <p:cNvSpPr/>
              <p:nvPr/>
            </p:nvSpPr>
            <p:spPr>
              <a:xfrm>
                <a:off x="-1570150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extrusionOk="0">
                    <a:moveTo>
                      <a:pt x="882" y="811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48"/>
              <p:cNvSpPr/>
              <p:nvPr/>
            </p:nvSpPr>
            <p:spPr>
              <a:xfrm>
                <a:off x="-1570150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fill="none" extrusionOk="0">
                    <a:moveTo>
                      <a:pt x="882" y="811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48"/>
              <p:cNvSpPr/>
              <p:nvPr/>
            </p:nvSpPr>
            <p:spPr>
              <a:xfrm>
                <a:off x="-1596350" y="1604700"/>
                <a:ext cx="283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406" extrusionOk="0">
                    <a:moveTo>
                      <a:pt x="1132" y="405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48"/>
              <p:cNvSpPr/>
              <p:nvPr/>
            </p:nvSpPr>
            <p:spPr>
              <a:xfrm>
                <a:off x="-1596350" y="1604700"/>
                <a:ext cx="283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406" fill="none" extrusionOk="0">
                    <a:moveTo>
                      <a:pt x="1132" y="405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48"/>
              <p:cNvSpPr/>
              <p:nvPr/>
            </p:nvSpPr>
            <p:spPr>
              <a:xfrm>
                <a:off x="-1603500" y="1653500"/>
                <a:ext cx="298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73" extrusionOk="0">
                    <a:moveTo>
                      <a:pt x="1192" y="1"/>
                    </a:moveTo>
                    <a:lnTo>
                      <a:pt x="1" y="72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48"/>
              <p:cNvSpPr/>
              <p:nvPr/>
            </p:nvSpPr>
            <p:spPr>
              <a:xfrm>
                <a:off x="-1603500" y="1653500"/>
                <a:ext cx="298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73" fill="none" extrusionOk="0">
                    <a:moveTo>
                      <a:pt x="1192" y="1"/>
                    </a:moveTo>
                    <a:lnTo>
                      <a:pt x="1" y="7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48"/>
              <p:cNvSpPr/>
              <p:nvPr/>
            </p:nvSpPr>
            <p:spPr>
              <a:xfrm>
                <a:off x="-1589800" y="1691025"/>
                <a:ext cx="265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548" extrusionOk="0">
                    <a:moveTo>
                      <a:pt x="1060" y="0"/>
                    </a:moveTo>
                    <a:lnTo>
                      <a:pt x="1" y="548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48"/>
              <p:cNvSpPr/>
              <p:nvPr/>
            </p:nvSpPr>
            <p:spPr>
              <a:xfrm>
                <a:off x="-1589800" y="1691025"/>
                <a:ext cx="265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548" fill="none" extrusionOk="0">
                    <a:moveTo>
                      <a:pt x="1060" y="0"/>
                    </a:moveTo>
                    <a:lnTo>
                      <a:pt x="1" y="54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48"/>
              <p:cNvSpPr/>
              <p:nvPr/>
            </p:nvSpPr>
            <p:spPr>
              <a:xfrm>
                <a:off x="-14403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extrusionOk="0">
                    <a:moveTo>
                      <a:pt x="1" y="1096"/>
                    </a:moveTo>
                    <a:lnTo>
                      <a:pt x="477" y="0"/>
                    </a:lnTo>
                  </a:path>
                </a:pathLst>
              </a:custGeom>
              <a:solidFill>
                <a:srgbClr val="E0E9F7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48"/>
              <p:cNvSpPr/>
              <p:nvPr/>
            </p:nvSpPr>
            <p:spPr>
              <a:xfrm>
                <a:off x="-1440375" y="1531775"/>
                <a:ext cx="11925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096" fill="none" extrusionOk="0">
                    <a:moveTo>
                      <a:pt x="1" y="1096"/>
                    </a:moveTo>
                    <a:lnTo>
                      <a:pt x="47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48"/>
              <p:cNvSpPr/>
              <p:nvPr/>
            </p:nvSpPr>
            <p:spPr>
              <a:xfrm>
                <a:off x="-1408525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extrusionOk="0">
                    <a:moveTo>
                      <a:pt x="1" y="811"/>
                    </a:moveTo>
                    <a:lnTo>
                      <a:pt x="882" y="1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48"/>
              <p:cNvSpPr/>
              <p:nvPr/>
            </p:nvSpPr>
            <p:spPr>
              <a:xfrm>
                <a:off x="-1408525" y="1561225"/>
                <a:ext cx="2205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11" fill="none" extrusionOk="0">
                    <a:moveTo>
                      <a:pt x="1" y="811"/>
                    </a:moveTo>
                    <a:lnTo>
                      <a:pt x="882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48"/>
              <p:cNvSpPr/>
              <p:nvPr/>
            </p:nvSpPr>
            <p:spPr>
              <a:xfrm>
                <a:off x="-1388275" y="1604700"/>
                <a:ext cx="286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406" extrusionOk="0">
                    <a:moveTo>
                      <a:pt x="0" y="405"/>
                    </a:moveTo>
                    <a:lnTo>
                      <a:pt x="1143" y="0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48"/>
              <p:cNvSpPr/>
              <p:nvPr/>
            </p:nvSpPr>
            <p:spPr>
              <a:xfrm>
                <a:off x="-1388275" y="1604700"/>
                <a:ext cx="286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406" fill="none" extrusionOk="0">
                    <a:moveTo>
                      <a:pt x="0" y="405"/>
                    </a:moveTo>
                    <a:lnTo>
                      <a:pt x="114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48"/>
              <p:cNvSpPr/>
              <p:nvPr/>
            </p:nvSpPr>
            <p:spPr>
              <a:xfrm>
                <a:off x="-1382925" y="1653500"/>
                <a:ext cx="301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73" extrusionOk="0">
                    <a:moveTo>
                      <a:pt x="1" y="1"/>
                    </a:moveTo>
                    <a:lnTo>
                      <a:pt x="1203" y="72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48"/>
              <p:cNvSpPr/>
              <p:nvPr/>
            </p:nvSpPr>
            <p:spPr>
              <a:xfrm>
                <a:off x="-1382925" y="1653500"/>
                <a:ext cx="301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73" fill="none" extrusionOk="0">
                    <a:moveTo>
                      <a:pt x="1" y="1"/>
                    </a:moveTo>
                    <a:lnTo>
                      <a:pt x="1203" y="7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48"/>
              <p:cNvSpPr/>
              <p:nvPr/>
            </p:nvSpPr>
            <p:spPr>
              <a:xfrm>
                <a:off x="-1393350" y="1691025"/>
                <a:ext cx="268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548" extrusionOk="0">
                    <a:moveTo>
                      <a:pt x="1" y="0"/>
                    </a:moveTo>
                    <a:lnTo>
                      <a:pt x="1072" y="548"/>
                    </a:lnTo>
                  </a:path>
                </a:pathLst>
              </a:custGeom>
              <a:solidFill>
                <a:srgbClr val="E0E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48"/>
              <p:cNvSpPr/>
              <p:nvPr/>
            </p:nvSpPr>
            <p:spPr>
              <a:xfrm>
                <a:off x="-1393350" y="1691025"/>
                <a:ext cx="268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548" fill="none" extrusionOk="0">
                    <a:moveTo>
                      <a:pt x="1" y="0"/>
                    </a:moveTo>
                    <a:lnTo>
                      <a:pt x="1072" y="54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8" name="Google Shape;1308;p48"/>
          <p:cNvSpPr/>
          <p:nvPr/>
        </p:nvSpPr>
        <p:spPr>
          <a:xfrm>
            <a:off x="2553400" y="4088963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49"/>
          <p:cNvSpPr txBox="1">
            <a:spLocks noGrp="1"/>
          </p:cNvSpPr>
          <p:nvPr>
            <p:ph type="subTitle" idx="1"/>
          </p:nvPr>
        </p:nvSpPr>
        <p:spPr>
          <a:xfrm>
            <a:off x="933949" y="1890370"/>
            <a:ext cx="2014603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Columns</a:t>
            </a:r>
            <a:endParaRPr b="0" dirty="0"/>
          </a:p>
        </p:txBody>
      </p:sp>
      <p:sp>
        <p:nvSpPr>
          <p:cNvPr id="1315" name="Google Shape;1315;p49"/>
          <p:cNvSpPr txBox="1">
            <a:spLocks noGrp="1"/>
          </p:cNvSpPr>
          <p:nvPr>
            <p:ph type="subTitle" idx="2"/>
          </p:nvPr>
        </p:nvSpPr>
        <p:spPr>
          <a:xfrm>
            <a:off x="1511261" y="2168586"/>
            <a:ext cx="85998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/>
              <a:t>29</a:t>
            </a:r>
            <a:endParaRPr sz="3200" b="1" dirty="0"/>
          </a:p>
        </p:txBody>
      </p:sp>
      <p:sp>
        <p:nvSpPr>
          <p:cNvPr id="1316" name="Google Shape;1316;p49"/>
          <p:cNvSpPr txBox="1">
            <a:spLocks noGrp="1"/>
          </p:cNvSpPr>
          <p:nvPr>
            <p:ph type="subTitle" idx="3"/>
          </p:nvPr>
        </p:nvSpPr>
        <p:spPr>
          <a:xfrm>
            <a:off x="1227305" y="3429050"/>
            <a:ext cx="142789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Rows</a:t>
            </a:r>
            <a:endParaRPr b="0" dirty="0"/>
          </a:p>
        </p:txBody>
      </p:sp>
      <p:sp>
        <p:nvSpPr>
          <p:cNvPr id="1317" name="Google Shape;1317;p49"/>
          <p:cNvSpPr txBox="1">
            <a:spLocks noGrp="1"/>
          </p:cNvSpPr>
          <p:nvPr>
            <p:ph type="subTitle" idx="4"/>
          </p:nvPr>
        </p:nvSpPr>
        <p:spPr>
          <a:xfrm>
            <a:off x="1119928" y="3823501"/>
            <a:ext cx="1642644" cy="7159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/>
              <a:t>119.390 </a:t>
            </a:r>
            <a:endParaRPr sz="3200" b="1" dirty="0"/>
          </a:p>
        </p:txBody>
      </p:sp>
      <p:sp>
        <p:nvSpPr>
          <p:cNvPr id="20" name="Google Shape;1314;p49">
            <a:extLst>
              <a:ext uri="{FF2B5EF4-FFF2-40B4-BE49-F238E27FC236}">
                <a16:creationId xmlns:a16="http://schemas.microsoft.com/office/drawing/2014/main" id="{635FD979-ABBE-46AD-AAC8-82607C72DA16}"/>
              </a:ext>
            </a:extLst>
          </p:cNvPr>
          <p:cNvSpPr txBox="1">
            <a:spLocks/>
          </p:cNvSpPr>
          <p:nvPr/>
        </p:nvSpPr>
        <p:spPr>
          <a:xfrm>
            <a:off x="4571999" y="2232186"/>
            <a:ext cx="2014603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3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/>
            <a:r>
              <a:rPr lang="en-ID" b="0" dirty="0"/>
              <a:t>3</a:t>
            </a:r>
          </a:p>
        </p:txBody>
      </p:sp>
      <p:sp>
        <p:nvSpPr>
          <p:cNvPr id="21" name="Google Shape;1314;p49">
            <a:extLst>
              <a:ext uri="{FF2B5EF4-FFF2-40B4-BE49-F238E27FC236}">
                <a16:creationId xmlns:a16="http://schemas.microsoft.com/office/drawing/2014/main" id="{6CF3D667-4931-430A-BB2D-D60F09EAB62F}"/>
              </a:ext>
            </a:extLst>
          </p:cNvPr>
          <p:cNvSpPr txBox="1">
            <a:spLocks/>
          </p:cNvSpPr>
          <p:nvPr/>
        </p:nvSpPr>
        <p:spPr>
          <a:xfrm>
            <a:off x="4056592" y="3464416"/>
            <a:ext cx="3045418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3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/>
            <a:r>
              <a:rPr lang="en-ID" b="0" dirty="0"/>
              <a:t>Missing Values</a:t>
            </a:r>
          </a:p>
        </p:txBody>
      </p:sp>
      <p:sp>
        <p:nvSpPr>
          <p:cNvPr id="22" name="Google Shape;1314;p49">
            <a:extLst>
              <a:ext uri="{FF2B5EF4-FFF2-40B4-BE49-F238E27FC236}">
                <a16:creationId xmlns:a16="http://schemas.microsoft.com/office/drawing/2014/main" id="{2C0332F9-3479-4012-A893-62F136D74C78}"/>
              </a:ext>
            </a:extLst>
          </p:cNvPr>
          <p:cNvSpPr txBox="1">
            <a:spLocks/>
          </p:cNvSpPr>
          <p:nvPr/>
        </p:nvSpPr>
        <p:spPr>
          <a:xfrm>
            <a:off x="4421491" y="1890370"/>
            <a:ext cx="2315617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3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/>
            <a:r>
              <a:rPr lang="en-ID" b="0" dirty="0"/>
              <a:t>Data Type</a:t>
            </a:r>
          </a:p>
        </p:txBody>
      </p:sp>
      <p:sp>
        <p:nvSpPr>
          <p:cNvPr id="23" name="Google Shape;1314;p49">
            <a:extLst>
              <a:ext uri="{FF2B5EF4-FFF2-40B4-BE49-F238E27FC236}">
                <a16:creationId xmlns:a16="http://schemas.microsoft.com/office/drawing/2014/main" id="{30997BED-9138-421A-9DE5-6C65A313E8C4}"/>
              </a:ext>
            </a:extLst>
          </p:cNvPr>
          <p:cNvSpPr txBox="1">
            <a:spLocks/>
          </p:cNvSpPr>
          <p:nvPr/>
        </p:nvSpPr>
        <p:spPr>
          <a:xfrm>
            <a:off x="4572000" y="3938606"/>
            <a:ext cx="2014603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M Serif Display"/>
              <a:buNone/>
              <a:defRPr sz="23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DM Serif Display"/>
              <a:buNone/>
              <a:defRPr sz="1500" b="0" i="0" u="none" strike="noStrike" cap="none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indent="0"/>
            <a:r>
              <a:rPr lang="en-ID" b="0" dirty="0"/>
              <a:t>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53BA82-F063-4B0C-A429-B65C13A76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487" y="311940"/>
            <a:ext cx="1803526" cy="140962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FAE3C2E-1553-47FE-B573-20C93CBC9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0061" y="311164"/>
            <a:ext cx="1798476" cy="14082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49F4FB61-FE03-4333-85FD-8D293D118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7689747"/>
              </p:ext>
            </p:extLst>
          </p:nvPr>
        </p:nvGraphicFramePr>
        <p:xfrm>
          <a:off x="1020304" y="648009"/>
          <a:ext cx="7100808" cy="39903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66936">
                  <a:extLst>
                    <a:ext uri="{9D8B030D-6E8A-4147-A177-3AD203B41FA5}">
                      <a16:colId xmlns:a16="http://schemas.microsoft.com/office/drawing/2014/main" val="2737437641"/>
                    </a:ext>
                  </a:extLst>
                </a:gridCol>
                <a:gridCol w="2366936">
                  <a:extLst>
                    <a:ext uri="{9D8B030D-6E8A-4147-A177-3AD203B41FA5}">
                      <a16:colId xmlns:a16="http://schemas.microsoft.com/office/drawing/2014/main" val="3602141419"/>
                    </a:ext>
                  </a:extLst>
                </a:gridCol>
                <a:gridCol w="2366936">
                  <a:extLst>
                    <a:ext uri="{9D8B030D-6E8A-4147-A177-3AD203B41FA5}">
                      <a16:colId xmlns:a16="http://schemas.microsoft.com/office/drawing/2014/main" val="590748134"/>
                    </a:ext>
                  </a:extLst>
                </a:gridCol>
              </a:tblGrid>
              <a:tr h="396197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Krona One" panose="020B0604020202020204" charset="0"/>
                        </a:rPr>
                        <a:t>Hotel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Children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Reservation Status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196542"/>
                  </a:ext>
                </a:extLst>
              </a:tr>
              <a:tr h="3403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Is Canceled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Krona One" panose="020B0604020202020204" charset="0"/>
                        </a:rPr>
                        <a:t>Babies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Deposit Type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828065"/>
                  </a:ext>
                </a:extLst>
              </a:tr>
              <a:tr h="3403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Lead Time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Krona One" panose="020B0604020202020204" charset="0"/>
                        </a:rPr>
                        <a:t>Meal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Krona One" panose="020B0604020202020204" charset="0"/>
                        </a:rPr>
                        <a:t>Agent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2521050"/>
                  </a:ext>
                </a:extLst>
              </a:tr>
              <a:tr h="3403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Arrival Date Year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Krona One" panose="020B0604020202020204" charset="0"/>
                        </a:rPr>
                        <a:t>City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Krona One" panose="020B0604020202020204" charset="0"/>
                        </a:rPr>
                        <a:t>Company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982085"/>
                  </a:ext>
                </a:extLst>
              </a:tr>
              <a:tr h="3403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Arrival Date Month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Krona One" panose="020B0604020202020204" charset="0"/>
                        </a:rPr>
                        <a:t>Market Segment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Days in Waiting List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071655"/>
                  </a:ext>
                </a:extLst>
              </a:tr>
              <a:tr h="39619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Arrival Date Week Number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Distribution Channel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Customer Type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858204"/>
                  </a:ext>
                </a:extLst>
              </a:tr>
              <a:tr h="39619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Arrival Date Day of Month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Krona One" panose="020B0604020202020204" charset="0"/>
                        </a:rPr>
                        <a:t>Is Repeated Guests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 err="1">
                          <a:latin typeface="Krona One" panose="020B0604020202020204" charset="0"/>
                        </a:rPr>
                        <a:t>Adr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8407158"/>
                  </a:ext>
                </a:extLst>
              </a:tr>
              <a:tr h="39619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Stays in Weekend Nights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Previous Cancellations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  <a:p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Krona One" panose="020B0604020202020204" charset="0"/>
                        </a:rPr>
                        <a:t>Required Car Parking Spaces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135201"/>
                  </a:ext>
                </a:extLst>
              </a:tr>
              <a:tr h="5502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Stays in Weekdays Nights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Previous Bookings not Canceled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Krona One" panose="020B0604020202020204" charset="0"/>
                        </a:rPr>
                        <a:t>Total of Special Requests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5855893"/>
                  </a:ext>
                </a:extLst>
              </a:tr>
              <a:tr h="396197"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Krona One" panose="020B0604020202020204" charset="0"/>
                        </a:rPr>
                        <a:t>Adults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Krona One" panose="020B0604020202020204" charset="0"/>
                        </a:rPr>
                        <a:t>Booking Changes</a:t>
                      </a:r>
                      <a:endParaRPr lang="en-ID" sz="1050" b="0" dirty="0">
                        <a:latin typeface="Krona One" panose="020B060402020202020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50" b="0" dirty="0">
                        <a:latin typeface="Krona On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480923"/>
                  </a:ext>
                </a:extLst>
              </a:tr>
            </a:tbl>
          </a:graphicData>
        </a:graphic>
      </p:graphicFrame>
      <p:sp>
        <p:nvSpPr>
          <p:cNvPr id="9" name="Google Shape;1314;p49">
            <a:extLst>
              <a:ext uri="{FF2B5EF4-FFF2-40B4-BE49-F238E27FC236}">
                <a16:creationId xmlns:a16="http://schemas.microsoft.com/office/drawing/2014/main" id="{F662F55C-20E8-4390-8F15-654458A34A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20304" y="162309"/>
            <a:ext cx="2014603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Columns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2975053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51"/>
          <p:cNvSpPr txBox="1">
            <a:spLocks noGrp="1"/>
          </p:cNvSpPr>
          <p:nvPr>
            <p:ph type="subTitle" idx="1"/>
          </p:nvPr>
        </p:nvSpPr>
        <p:spPr>
          <a:xfrm flipH="1">
            <a:off x="4515025" y="3163325"/>
            <a:ext cx="4344606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Data preparation is the process of preparing raw data so that it is suitable for further processing and analysis.</a:t>
            </a:r>
            <a:endParaRPr sz="1600" dirty="0"/>
          </a:p>
        </p:txBody>
      </p:sp>
      <p:sp>
        <p:nvSpPr>
          <p:cNvPr id="1447" name="Google Shape;1447;p51"/>
          <p:cNvSpPr txBox="1">
            <a:spLocks noGrp="1"/>
          </p:cNvSpPr>
          <p:nvPr>
            <p:ph type="title"/>
          </p:nvPr>
        </p:nvSpPr>
        <p:spPr>
          <a:xfrm flipH="1">
            <a:off x="4514875" y="2168775"/>
            <a:ext cx="3915900" cy="9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Data Preparation</a:t>
            </a:r>
            <a:endParaRPr sz="2800" dirty="0"/>
          </a:p>
        </p:txBody>
      </p:sp>
      <p:sp>
        <p:nvSpPr>
          <p:cNvPr id="1448" name="Google Shape;1448;p51"/>
          <p:cNvSpPr txBox="1">
            <a:spLocks noGrp="1"/>
          </p:cNvSpPr>
          <p:nvPr>
            <p:ph type="title" idx="2"/>
          </p:nvPr>
        </p:nvSpPr>
        <p:spPr>
          <a:xfrm flipH="1">
            <a:off x="4514950" y="1291363"/>
            <a:ext cx="1851300" cy="10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449" name="Google Shape;1449;p51"/>
          <p:cNvGrpSpPr/>
          <p:nvPr/>
        </p:nvGrpSpPr>
        <p:grpSpPr>
          <a:xfrm>
            <a:off x="7869800" y="4286065"/>
            <a:ext cx="648850" cy="648724"/>
            <a:chOff x="1366525" y="1211175"/>
            <a:chExt cx="648850" cy="648724"/>
          </a:xfrm>
        </p:grpSpPr>
        <p:sp>
          <p:nvSpPr>
            <p:cNvPr id="1450" name="Google Shape;1450;p5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1"/>
            <p:cNvSpPr/>
            <p:nvPr/>
          </p:nvSpPr>
          <p:spPr>
            <a:xfrm>
              <a:off x="1690893" y="1211175"/>
              <a:ext cx="115" cy="191720"/>
            </a:xfrm>
            <a:custGeom>
              <a:avLst/>
              <a:gdLst/>
              <a:ahLst/>
              <a:cxnLst/>
              <a:rect l="l" t="t" r="r" b="b"/>
              <a:pathLst>
                <a:path w="1" h="1668" fill="none" extrusionOk="0">
                  <a:moveTo>
                    <a:pt x="0" y="166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1"/>
            <p:cNvSpPr/>
            <p:nvPr/>
          </p:nvSpPr>
          <p:spPr>
            <a:xfrm>
              <a:off x="1823651" y="1535538"/>
              <a:ext cx="191724" cy="115"/>
            </a:xfrm>
            <a:custGeom>
              <a:avLst/>
              <a:gdLst/>
              <a:ahLst/>
              <a:cxnLst/>
              <a:rect l="l" t="t" r="r" b="b"/>
              <a:pathLst>
                <a:path w="1668" h="1" fill="none" extrusionOk="0">
                  <a:moveTo>
                    <a:pt x="0" y="0"/>
                  </a:moveTo>
                  <a:lnTo>
                    <a:pt x="166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1"/>
            <p:cNvSpPr/>
            <p:nvPr/>
          </p:nvSpPr>
          <p:spPr>
            <a:xfrm>
              <a:off x="1783996" y="1347954"/>
              <a:ext cx="94483" cy="94596"/>
            </a:xfrm>
            <a:custGeom>
              <a:avLst/>
              <a:gdLst/>
              <a:ahLst/>
              <a:cxnLst/>
              <a:rect l="l" t="t" r="r" b="b"/>
              <a:pathLst>
                <a:path w="822" h="823" fill="none" extrusionOk="0">
                  <a:moveTo>
                    <a:pt x="0" y="822"/>
                  </a:moveTo>
                  <a:lnTo>
                    <a:pt x="8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1"/>
            <p:cNvSpPr/>
            <p:nvPr/>
          </p:nvSpPr>
          <p:spPr>
            <a:xfrm>
              <a:off x="1690893" y="1669558"/>
              <a:ext cx="115" cy="190341"/>
            </a:xfrm>
            <a:custGeom>
              <a:avLst/>
              <a:gdLst/>
              <a:ahLst/>
              <a:cxnLst/>
              <a:rect l="l" t="t" r="r" b="b"/>
              <a:pathLst>
                <a:path w="1" h="1656" fill="none" extrusionOk="0">
                  <a:moveTo>
                    <a:pt x="0" y="1"/>
                  </a:moveTo>
                  <a:lnTo>
                    <a:pt x="0" y="165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1"/>
            <p:cNvSpPr/>
            <p:nvPr/>
          </p:nvSpPr>
          <p:spPr>
            <a:xfrm>
              <a:off x="1783996" y="1629904"/>
              <a:ext cx="94483" cy="93216"/>
            </a:xfrm>
            <a:custGeom>
              <a:avLst/>
              <a:gdLst/>
              <a:ahLst/>
              <a:cxnLst/>
              <a:rect l="l" t="t" r="r" b="b"/>
              <a:pathLst>
                <a:path w="822" h="811" fill="none" extrusionOk="0">
                  <a:moveTo>
                    <a:pt x="0" y="1"/>
                  </a:moveTo>
                  <a:lnTo>
                    <a:pt x="822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1"/>
            <p:cNvSpPr/>
            <p:nvPr/>
          </p:nvSpPr>
          <p:spPr>
            <a:xfrm>
              <a:off x="1366525" y="1535538"/>
              <a:ext cx="190345" cy="115"/>
            </a:xfrm>
            <a:custGeom>
              <a:avLst/>
              <a:gdLst/>
              <a:ahLst/>
              <a:cxnLst/>
              <a:rect l="l" t="t" r="r" b="b"/>
              <a:pathLst>
                <a:path w="1656" h="1" fill="none" extrusionOk="0">
                  <a:moveTo>
                    <a:pt x="1656" y="0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1"/>
            <p:cNvSpPr/>
            <p:nvPr/>
          </p:nvSpPr>
          <p:spPr>
            <a:xfrm>
              <a:off x="1503421" y="1629904"/>
              <a:ext cx="93103" cy="93216"/>
            </a:xfrm>
            <a:custGeom>
              <a:avLst/>
              <a:gdLst/>
              <a:ahLst/>
              <a:cxnLst/>
              <a:rect l="l" t="t" r="r" b="b"/>
              <a:pathLst>
                <a:path w="810" h="811" fill="none" extrusionOk="0">
                  <a:moveTo>
                    <a:pt x="810" y="1"/>
                  </a:moveTo>
                  <a:lnTo>
                    <a:pt x="0" y="81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solidFill>
              <a:srgbClr val="DCE9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1"/>
            <p:cNvSpPr/>
            <p:nvPr/>
          </p:nvSpPr>
          <p:spPr>
            <a:xfrm>
              <a:off x="1503421" y="1347954"/>
              <a:ext cx="93103" cy="94596"/>
            </a:xfrm>
            <a:custGeom>
              <a:avLst/>
              <a:gdLst/>
              <a:ahLst/>
              <a:cxnLst/>
              <a:rect l="l" t="t" r="r" b="b"/>
              <a:pathLst>
                <a:path w="810" h="823" fill="none" extrusionOk="0">
                  <a:moveTo>
                    <a:pt x="810" y="82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6" name="Google Shape;1466;p51"/>
          <p:cNvSpPr/>
          <p:nvPr/>
        </p:nvSpPr>
        <p:spPr>
          <a:xfrm>
            <a:off x="6320200" y="1690638"/>
            <a:ext cx="305242" cy="163951"/>
          </a:xfrm>
          <a:custGeom>
            <a:avLst/>
            <a:gdLst/>
            <a:ahLst/>
            <a:cxnLst/>
            <a:rect l="l" t="t" r="r" b="b"/>
            <a:pathLst>
              <a:path w="5442" h="2923" extrusionOk="0">
                <a:moveTo>
                  <a:pt x="4928" y="1"/>
                </a:moveTo>
                <a:cubicBezTo>
                  <a:pt x="4807" y="1"/>
                  <a:pt x="4689" y="49"/>
                  <a:pt x="4608" y="143"/>
                </a:cubicBezTo>
                <a:lnTo>
                  <a:pt x="3191" y="1702"/>
                </a:lnTo>
                <a:lnTo>
                  <a:pt x="2108" y="690"/>
                </a:lnTo>
                <a:cubicBezTo>
                  <a:pt x="2012" y="619"/>
                  <a:pt x="1893" y="571"/>
                  <a:pt x="1774" y="571"/>
                </a:cubicBezTo>
                <a:cubicBezTo>
                  <a:pt x="1655" y="571"/>
                  <a:pt x="1536" y="631"/>
                  <a:pt x="1465" y="726"/>
                </a:cubicBezTo>
                <a:lnTo>
                  <a:pt x="167" y="2167"/>
                </a:lnTo>
                <a:cubicBezTo>
                  <a:pt x="0" y="2357"/>
                  <a:pt x="24" y="2643"/>
                  <a:pt x="203" y="2810"/>
                </a:cubicBezTo>
                <a:cubicBezTo>
                  <a:pt x="290" y="2886"/>
                  <a:pt x="397" y="2922"/>
                  <a:pt x="502" y="2922"/>
                </a:cubicBezTo>
                <a:cubicBezTo>
                  <a:pt x="627" y="2922"/>
                  <a:pt x="750" y="2871"/>
                  <a:pt x="834" y="2774"/>
                </a:cubicBezTo>
                <a:lnTo>
                  <a:pt x="1822" y="1678"/>
                </a:lnTo>
                <a:lnTo>
                  <a:pt x="2905" y="2691"/>
                </a:lnTo>
                <a:cubicBezTo>
                  <a:pt x="3000" y="2762"/>
                  <a:pt x="3120" y="2810"/>
                  <a:pt x="3239" y="2810"/>
                </a:cubicBezTo>
                <a:lnTo>
                  <a:pt x="3262" y="2810"/>
                </a:lnTo>
                <a:cubicBezTo>
                  <a:pt x="3370" y="2798"/>
                  <a:pt x="3477" y="2750"/>
                  <a:pt x="3548" y="2655"/>
                </a:cubicBezTo>
                <a:lnTo>
                  <a:pt x="5275" y="750"/>
                </a:lnTo>
                <a:cubicBezTo>
                  <a:pt x="5441" y="559"/>
                  <a:pt x="5417" y="274"/>
                  <a:pt x="5239" y="119"/>
                </a:cubicBezTo>
                <a:cubicBezTo>
                  <a:pt x="5149" y="40"/>
                  <a:pt x="5037" y="1"/>
                  <a:pt x="4928" y="1"/>
                </a:cubicBez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dk1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7" name="Google Shape;1467;p51"/>
          <p:cNvGrpSpPr/>
          <p:nvPr/>
        </p:nvGrpSpPr>
        <p:grpSpPr>
          <a:xfrm>
            <a:off x="750913" y="601648"/>
            <a:ext cx="3346968" cy="4030819"/>
            <a:chOff x="750913" y="601648"/>
            <a:chExt cx="3346968" cy="4030819"/>
          </a:xfrm>
        </p:grpSpPr>
        <p:grpSp>
          <p:nvGrpSpPr>
            <p:cNvPr id="1468" name="Google Shape;1468;p51"/>
            <p:cNvGrpSpPr/>
            <p:nvPr/>
          </p:nvGrpSpPr>
          <p:grpSpPr>
            <a:xfrm flipH="1">
              <a:off x="750913" y="1674384"/>
              <a:ext cx="3346968" cy="2958083"/>
              <a:chOff x="4074300" y="2131750"/>
              <a:chExt cx="2662875" cy="2353475"/>
            </a:xfrm>
          </p:grpSpPr>
          <p:sp>
            <p:nvSpPr>
              <p:cNvPr id="1469" name="Google Shape;1469;p51"/>
              <p:cNvSpPr/>
              <p:nvPr/>
            </p:nvSpPr>
            <p:spPr>
              <a:xfrm>
                <a:off x="4249325" y="3221650"/>
                <a:ext cx="759050" cy="1245425"/>
              </a:xfrm>
              <a:custGeom>
                <a:avLst/>
                <a:gdLst/>
                <a:ahLst/>
                <a:cxnLst/>
                <a:rect l="l" t="t" r="r" b="b"/>
                <a:pathLst>
                  <a:path w="30362" h="49817" extrusionOk="0">
                    <a:moveTo>
                      <a:pt x="12967" y="1"/>
                    </a:moveTo>
                    <a:lnTo>
                      <a:pt x="1" y="49816"/>
                    </a:lnTo>
                    <a:lnTo>
                      <a:pt x="1691" y="49816"/>
                    </a:lnTo>
                    <a:lnTo>
                      <a:pt x="15181" y="1632"/>
                    </a:lnTo>
                    <a:lnTo>
                      <a:pt x="28671" y="49816"/>
                    </a:lnTo>
                    <a:lnTo>
                      <a:pt x="30362" y="49816"/>
                    </a:lnTo>
                    <a:lnTo>
                      <a:pt x="173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51"/>
              <p:cNvSpPr/>
              <p:nvPr/>
            </p:nvSpPr>
            <p:spPr>
              <a:xfrm>
                <a:off x="6026050" y="3661000"/>
                <a:ext cx="390250" cy="88125"/>
              </a:xfrm>
              <a:custGeom>
                <a:avLst/>
                <a:gdLst/>
                <a:ahLst/>
                <a:cxnLst/>
                <a:rect l="l" t="t" r="r" b="b"/>
                <a:pathLst>
                  <a:path w="15610" h="3525" extrusionOk="0">
                    <a:moveTo>
                      <a:pt x="750" y="0"/>
                    </a:moveTo>
                    <a:cubicBezTo>
                      <a:pt x="333" y="0"/>
                      <a:pt x="0" y="346"/>
                      <a:pt x="0" y="750"/>
                    </a:cubicBezTo>
                    <a:lnTo>
                      <a:pt x="0" y="2786"/>
                    </a:lnTo>
                    <a:cubicBezTo>
                      <a:pt x="0" y="3203"/>
                      <a:pt x="345" y="3525"/>
                      <a:pt x="750" y="3525"/>
                    </a:cubicBezTo>
                    <a:lnTo>
                      <a:pt x="14871" y="3525"/>
                    </a:lnTo>
                    <a:cubicBezTo>
                      <a:pt x="15276" y="3525"/>
                      <a:pt x="15609" y="3191"/>
                      <a:pt x="15609" y="2786"/>
                    </a:cubicBezTo>
                    <a:lnTo>
                      <a:pt x="15609" y="750"/>
                    </a:lnTo>
                    <a:cubicBezTo>
                      <a:pt x="15609" y="334"/>
                      <a:pt x="15276" y="0"/>
                      <a:pt x="14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51"/>
              <p:cNvSpPr/>
              <p:nvPr/>
            </p:nvSpPr>
            <p:spPr>
              <a:xfrm>
                <a:off x="6181125" y="3749100"/>
                <a:ext cx="79800" cy="66022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26409" extrusionOk="0">
                    <a:moveTo>
                      <a:pt x="0" y="1"/>
                    </a:moveTo>
                    <a:lnTo>
                      <a:pt x="0" y="26409"/>
                    </a:lnTo>
                    <a:lnTo>
                      <a:pt x="3191" y="26409"/>
                    </a:lnTo>
                    <a:lnTo>
                      <a:pt x="319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51"/>
              <p:cNvSpPr/>
              <p:nvPr/>
            </p:nvSpPr>
            <p:spPr>
              <a:xfrm>
                <a:off x="5970675" y="4409300"/>
                <a:ext cx="501575" cy="75925"/>
              </a:xfrm>
              <a:custGeom>
                <a:avLst/>
                <a:gdLst/>
                <a:ahLst/>
                <a:cxnLst/>
                <a:rect l="l" t="t" r="r" b="b"/>
                <a:pathLst>
                  <a:path w="20063" h="3037" extrusionOk="0">
                    <a:moveTo>
                      <a:pt x="1334" y="1"/>
                    </a:moveTo>
                    <a:cubicBezTo>
                      <a:pt x="608" y="1"/>
                      <a:pt x="0" y="596"/>
                      <a:pt x="0" y="1334"/>
                    </a:cubicBezTo>
                    <a:lnTo>
                      <a:pt x="0" y="3037"/>
                    </a:lnTo>
                    <a:lnTo>
                      <a:pt x="20063" y="3037"/>
                    </a:lnTo>
                    <a:lnTo>
                      <a:pt x="20063" y="1334"/>
                    </a:lnTo>
                    <a:cubicBezTo>
                      <a:pt x="20051" y="596"/>
                      <a:pt x="19455" y="1"/>
                      <a:pt x="187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51"/>
              <p:cNvSpPr/>
              <p:nvPr/>
            </p:nvSpPr>
            <p:spPr>
              <a:xfrm>
                <a:off x="5774825" y="2903300"/>
                <a:ext cx="962350" cy="758025"/>
              </a:xfrm>
              <a:custGeom>
                <a:avLst/>
                <a:gdLst/>
                <a:ahLst/>
                <a:cxnLst/>
                <a:rect l="l" t="t" r="r" b="b"/>
                <a:pathLst>
                  <a:path w="38494" h="30321" extrusionOk="0">
                    <a:moveTo>
                      <a:pt x="23105" y="1"/>
                    </a:moveTo>
                    <a:cubicBezTo>
                      <a:pt x="17154" y="1"/>
                      <a:pt x="17212" y="435"/>
                      <a:pt x="17074" y="5532"/>
                    </a:cubicBezTo>
                    <a:cubicBezTo>
                      <a:pt x="16967" y="9842"/>
                      <a:pt x="18693" y="18343"/>
                      <a:pt x="14371" y="18343"/>
                    </a:cubicBezTo>
                    <a:lnTo>
                      <a:pt x="9347" y="18343"/>
                    </a:lnTo>
                    <a:lnTo>
                      <a:pt x="9347" y="18355"/>
                    </a:lnTo>
                    <a:cubicBezTo>
                      <a:pt x="3179" y="18640"/>
                      <a:pt x="941" y="25248"/>
                      <a:pt x="214" y="28522"/>
                    </a:cubicBezTo>
                    <a:cubicBezTo>
                      <a:pt x="0" y="29451"/>
                      <a:pt x="715" y="30320"/>
                      <a:pt x="1655" y="30320"/>
                    </a:cubicBezTo>
                    <a:lnTo>
                      <a:pt x="27885" y="30320"/>
                    </a:lnTo>
                    <a:cubicBezTo>
                      <a:pt x="37791" y="30320"/>
                      <a:pt x="38493" y="22284"/>
                      <a:pt x="38493" y="12378"/>
                    </a:cubicBezTo>
                    <a:lnTo>
                      <a:pt x="38493" y="2507"/>
                    </a:lnTo>
                    <a:cubicBezTo>
                      <a:pt x="38493" y="1138"/>
                      <a:pt x="37386" y="43"/>
                      <a:pt x="36017" y="43"/>
                    </a:cubicBezTo>
                    <a:lnTo>
                      <a:pt x="27587" y="43"/>
                    </a:lnTo>
                    <a:lnTo>
                      <a:pt x="27587" y="19"/>
                    </a:lnTo>
                    <a:cubicBezTo>
                      <a:pt x="25803" y="19"/>
                      <a:pt x="24327" y="1"/>
                      <a:pt x="231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51"/>
              <p:cNvSpPr/>
              <p:nvPr/>
            </p:nvSpPr>
            <p:spPr>
              <a:xfrm>
                <a:off x="6112050" y="3669025"/>
                <a:ext cx="4260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2859" extrusionOk="0">
                    <a:moveTo>
                      <a:pt x="1" y="1"/>
                    </a:moveTo>
                    <a:lnTo>
                      <a:pt x="1" y="2858"/>
                    </a:lnTo>
                    <a:lnTo>
                      <a:pt x="1704" y="2858"/>
                    </a:lnTo>
                    <a:lnTo>
                      <a:pt x="1704" y="1"/>
                    </a:lnTo>
                    <a:close/>
                  </a:path>
                </a:pathLst>
              </a:custGeom>
              <a:solidFill>
                <a:schemeClr val="lt1"/>
              </a:solidFill>
              <a:ln w="297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51"/>
              <p:cNvSpPr/>
              <p:nvPr/>
            </p:nvSpPr>
            <p:spPr>
              <a:xfrm>
                <a:off x="6167425" y="3669025"/>
                <a:ext cx="14600" cy="714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859" extrusionOk="0">
                    <a:moveTo>
                      <a:pt x="1" y="1"/>
                    </a:moveTo>
                    <a:lnTo>
                      <a:pt x="1" y="2858"/>
                    </a:lnTo>
                    <a:lnTo>
                      <a:pt x="584" y="2858"/>
                    </a:lnTo>
                    <a:lnTo>
                      <a:pt x="584" y="1"/>
                    </a:lnTo>
                    <a:close/>
                  </a:path>
                </a:pathLst>
              </a:custGeom>
              <a:solidFill>
                <a:schemeClr val="lt1"/>
              </a:solidFill>
              <a:ln w="177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51"/>
              <p:cNvSpPr/>
              <p:nvPr/>
            </p:nvSpPr>
            <p:spPr>
              <a:xfrm>
                <a:off x="6112050" y="4418525"/>
                <a:ext cx="42600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1704" y="2263"/>
                    </a:lnTo>
                    <a:lnTo>
                      <a:pt x="1704" y="1"/>
                    </a:lnTo>
                    <a:close/>
                  </a:path>
                </a:pathLst>
              </a:custGeom>
              <a:solidFill>
                <a:schemeClr val="lt1"/>
              </a:solidFill>
              <a:ln w="267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51"/>
              <p:cNvSpPr/>
              <p:nvPr/>
            </p:nvSpPr>
            <p:spPr>
              <a:xfrm>
                <a:off x="6167425" y="4418525"/>
                <a:ext cx="14600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263" extrusionOk="0">
                    <a:moveTo>
                      <a:pt x="1" y="1"/>
                    </a:moveTo>
                    <a:lnTo>
                      <a:pt x="1" y="2263"/>
                    </a:lnTo>
                    <a:lnTo>
                      <a:pt x="584" y="2263"/>
                    </a:lnTo>
                    <a:lnTo>
                      <a:pt x="584" y="1"/>
                    </a:lnTo>
                    <a:close/>
                  </a:path>
                </a:pathLst>
              </a:custGeom>
              <a:solidFill>
                <a:schemeClr val="lt1"/>
              </a:solidFill>
              <a:ln w="1500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51"/>
              <p:cNvSpPr/>
              <p:nvPr/>
            </p:nvSpPr>
            <p:spPr>
              <a:xfrm>
                <a:off x="5861125" y="2915675"/>
                <a:ext cx="818000" cy="689675"/>
              </a:xfrm>
              <a:custGeom>
                <a:avLst/>
                <a:gdLst/>
                <a:ahLst/>
                <a:cxnLst/>
                <a:rect l="l" t="t" r="r" b="b"/>
                <a:pathLst>
                  <a:path w="32720" h="27587" extrusionOk="0">
                    <a:moveTo>
                      <a:pt x="16836" y="0"/>
                    </a:moveTo>
                    <a:lnTo>
                      <a:pt x="14455" y="14038"/>
                    </a:lnTo>
                    <a:lnTo>
                      <a:pt x="1" y="27587"/>
                    </a:lnTo>
                    <a:cubicBezTo>
                      <a:pt x="406" y="27587"/>
                      <a:pt x="15515" y="27563"/>
                      <a:pt x="15884" y="27551"/>
                    </a:cubicBezTo>
                    <a:cubicBezTo>
                      <a:pt x="24254" y="27134"/>
                      <a:pt x="25230" y="22122"/>
                      <a:pt x="25302" y="13252"/>
                    </a:cubicBezTo>
                    <a:cubicBezTo>
                      <a:pt x="25302" y="12478"/>
                      <a:pt x="25933" y="11859"/>
                      <a:pt x="26695" y="11859"/>
                    </a:cubicBezTo>
                    <a:lnTo>
                      <a:pt x="30743" y="11859"/>
                    </a:lnTo>
                    <a:cubicBezTo>
                      <a:pt x="31838" y="11859"/>
                      <a:pt x="32719" y="10966"/>
                      <a:pt x="32719" y="9882"/>
                    </a:cubicBezTo>
                    <a:lnTo>
                      <a:pt x="32719" y="1167"/>
                    </a:lnTo>
                    <a:cubicBezTo>
                      <a:pt x="32719" y="524"/>
                      <a:pt x="32195" y="0"/>
                      <a:pt x="315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51"/>
              <p:cNvSpPr/>
              <p:nvPr/>
            </p:nvSpPr>
            <p:spPr>
              <a:xfrm>
                <a:off x="5770950" y="3250225"/>
                <a:ext cx="557525" cy="122975"/>
              </a:xfrm>
              <a:custGeom>
                <a:avLst/>
                <a:gdLst/>
                <a:ahLst/>
                <a:cxnLst/>
                <a:rect l="l" t="t" r="r" b="b"/>
                <a:pathLst>
                  <a:path w="22301" h="4919" extrusionOk="0">
                    <a:moveTo>
                      <a:pt x="7049" y="1"/>
                    </a:moveTo>
                    <a:lnTo>
                      <a:pt x="0" y="4918"/>
                    </a:lnTo>
                    <a:lnTo>
                      <a:pt x="22301" y="4918"/>
                    </a:lnTo>
                    <a:lnTo>
                      <a:pt x="223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51"/>
              <p:cNvSpPr/>
              <p:nvPr/>
            </p:nvSpPr>
            <p:spPr>
              <a:xfrm>
                <a:off x="5094075" y="3955675"/>
                <a:ext cx="241425" cy="462575"/>
              </a:xfrm>
              <a:custGeom>
                <a:avLst/>
                <a:gdLst/>
                <a:ahLst/>
                <a:cxnLst/>
                <a:rect l="l" t="t" r="r" b="b"/>
                <a:pathLst>
                  <a:path w="9657" h="18503" extrusionOk="0">
                    <a:moveTo>
                      <a:pt x="2763" y="1"/>
                    </a:moveTo>
                    <a:lnTo>
                      <a:pt x="1" y="15955"/>
                    </a:lnTo>
                    <a:lnTo>
                      <a:pt x="2048" y="18503"/>
                    </a:lnTo>
                    <a:lnTo>
                      <a:pt x="4823" y="18098"/>
                    </a:lnTo>
                    <a:lnTo>
                      <a:pt x="9657" y="703"/>
                    </a:lnTo>
                    <a:lnTo>
                      <a:pt x="2763" y="1"/>
                    </a:lnTo>
                    <a:close/>
                  </a:path>
                </a:pathLst>
              </a:custGeom>
              <a:solidFill>
                <a:srgbClr val="C06828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51"/>
              <p:cNvSpPr/>
              <p:nvPr/>
            </p:nvSpPr>
            <p:spPr>
              <a:xfrm>
                <a:off x="5103300" y="4282800"/>
                <a:ext cx="30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03" extrusionOk="0">
                    <a:moveTo>
                      <a:pt x="1" y="703"/>
                    </a:moveTo>
                    <a:lnTo>
                      <a:pt x="120" y="0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51"/>
              <p:cNvSpPr/>
              <p:nvPr/>
            </p:nvSpPr>
            <p:spPr>
              <a:xfrm>
                <a:off x="5103300" y="4282800"/>
                <a:ext cx="139625" cy="29500"/>
              </a:xfrm>
              <a:custGeom>
                <a:avLst/>
                <a:gdLst/>
                <a:ahLst/>
                <a:cxnLst/>
                <a:rect l="l" t="t" r="r" b="b"/>
                <a:pathLst>
                  <a:path w="5585" h="1180" extrusionOk="0">
                    <a:moveTo>
                      <a:pt x="120" y="0"/>
                    </a:moveTo>
                    <a:lnTo>
                      <a:pt x="1" y="703"/>
                    </a:lnTo>
                    <a:lnTo>
                      <a:pt x="5585" y="1179"/>
                    </a:lnTo>
                    <a:lnTo>
                      <a:pt x="5585" y="1179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51"/>
              <p:cNvSpPr/>
              <p:nvPr/>
            </p:nvSpPr>
            <p:spPr>
              <a:xfrm>
                <a:off x="4906250" y="4432225"/>
                <a:ext cx="349775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1980" extrusionOk="0">
                    <a:moveTo>
                      <a:pt x="13455" y="0"/>
                    </a:moveTo>
                    <a:lnTo>
                      <a:pt x="13" y="643"/>
                    </a:lnTo>
                    <a:lnTo>
                      <a:pt x="1" y="1477"/>
                    </a:lnTo>
                    <a:cubicBezTo>
                      <a:pt x="706" y="1862"/>
                      <a:pt x="2897" y="1979"/>
                      <a:pt x="5309" y="1979"/>
                    </a:cubicBezTo>
                    <a:cubicBezTo>
                      <a:pt x="9087" y="1979"/>
                      <a:pt x="13407" y="1691"/>
                      <a:pt x="13407" y="1691"/>
                    </a:cubicBezTo>
                    <a:cubicBezTo>
                      <a:pt x="13991" y="1131"/>
                      <a:pt x="13455" y="0"/>
                      <a:pt x="134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51"/>
              <p:cNvSpPr/>
              <p:nvPr/>
            </p:nvSpPr>
            <p:spPr>
              <a:xfrm>
                <a:off x="4907150" y="4318500"/>
                <a:ext cx="336075" cy="136200"/>
              </a:xfrm>
              <a:custGeom>
                <a:avLst/>
                <a:gdLst/>
                <a:ahLst/>
                <a:cxnLst/>
                <a:rect l="l" t="t" r="r" b="b"/>
                <a:pathLst>
                  <a:path w="13443" h="5448" extrusionOk="0">
                    <a:moveTo>
                      <a:pt x="7538" y="1"/>
                    </a:moveTo>
                    <a:cubicBezTo>
                      <a:pt x="6971" y="1"/>
                      <a:pt x="6329" y="309"/>
                      <a:pt x="5656" y="1156"/>
                    </a:cubicBezTo>
                    <a:cubicBezTo>
                      <a:pt x="4644" y="2430"/>
                      <a:pt x="2406" y="3180"/>
                      <a:pt x="1143" y="3514"/>
                    </a:cubicBezTo>
                    <a:cubicBezTo>
                      <a:pt x="620" y="3645"/>
                      <a:pt x="215" y="4097"/>
                      <a:pt x="108" y="4633"/>
                    </a:cubicBezTo>
                    <a:lnTo>
                      <a:pt x="0" y="5204"/>
                    </a:lnTo>
                    <a:cubicBezTo>
                      <a:pt x="882" y="5371"/>
                      <a:pt x="1382" y="5359"/>
                      <a:pt x="2144" y="5383"/>
                    </a:cubicBezTo>
                    <a:cubicBezTo>
                      <a:pt x="3391" y="5428"/>
                      <a:pt x="4509" y="5448"/>
                      <a:pt x="5508" y="5448"/>
                    </a:cubicBezTo>
                    <a:cubicBezTo>
                      <a:pt x="11860" y="5448"/>
                      <a:pt x="13443" y="4657"/>
                      <a:pt x="13443" y="4657"/>
                    </a:cubicBezTo>
                    <a:lnTo>
                      <a:pt x="13324" y="1478"/>
                    </a:lnTo>
                    <a:cubicBezTo>
                      <a:pt x="13324" y="1478"/>
                      <a:pt x="13185" y="1266"/>
                      <a:pt x="12890" y="1266"/>
                    </a:cubicBezTo>
                    <a:cubicBezTo>
                      <a:pt x="12680" y="1266"/>
                      <a:pt x="12390" y="1373"/>
                      <a:pt x="12014" y="1740"/>
                    </a:cubicBezTo>
                    <a:cubicBezTo>
                      <a:pt x="11590" y="1999"/>
                      <a:pt x="11230" y="2106"/>
                      <a:pt x="10913" y="2106"/>
                    </a:cubicBezTo>
                    <a:cubicBezTo>
                      <a:pt x="10127" y="2106"/>
                      <a:pt x="9615" y="1446"/>
                      <a:pt x="9097" y="835"/>
                    </a:cubicBezTo>
                    <a:cubicBezTo>
                      <a:pt x="8713" y="388"/>
                      <a:pt x="8173" y="1"/>
                      <a:pt x="75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51"/>
              <p:cNvSpPr/>
              <p:nvPr/>
            </p:nvSpPr>
            <p:spPr>
              <a:xfrm>
                <a:off x="5087225" y="3271375"/>
                <a:ext cx="1072775" cy="1043600"/>
              </a:xfrm>
              <a:custGeom>
                <a:avLst/>
                <a:gdLst/>
                <a:ahLst/>
                <a:cxnLst/>
                <a:rect l="l" t="t" r="r" b="b"/>
                <a:pathLst>
                  <a:path w="42911" h="41744" extrusionOk="0">
                    <a:moveTo>
                      <a:pt x="32838" y="0"/>
                    </a:moveTo>
                    <a:lnTo>
                      <a:pt x="13014" y="4048"/>
                    </a:lnTo>
                    <a:cubicBezTo>
                      <a:pt x="11050" y="4441"/>
                      <a:pt x="9645" y="4572"/>
                      <a:pt x="8442" y="5703"/>
                    </a:cubicBezTo>
                    <a:cubicBezTo>
                      <a:pt x="7121" y="7049"/>
                      <a:pt x="6883" y="9168"/>
                      <a:pt x="6466" y="10918"/>
                    </a:cubicBezTo>
                    <a:cubicBezTo>
                      <a:pt x="5942" y="13133"/>
                      <a:pt x="5740" y="14704"/>
                      <a:pt x="5216" y="17240"/>
                    </a:cubicBezTo>
                    <a:cubicBezTo>
                      <a:pt x="4620" y="20110"/>
                      <a:pt x="3811" y="23372"/>
                      <a:pt x="3251" y="26241"/>
                    </a:cubicBezTo>
                    <a:cubicBezTo>
                      <a:pt x="2263" y="31302"/>
                      <a:pt x="1001" y="35397"/>
                      <a:pt x="1" y="40457"/>
                    </a:cubicBezTo>
                    <a:cubicBezTo>
                      <a:pt x="1" y="40457"/>
                      <a:pt x="6787" y="41731"/>
                      <a:pt x="6787" y="41743"/>
                    </a:cubicBezTo>
                    <a:lnTo>
                      <a:pt x="15038" y="13871"/>
                    </a:lnTo>
                    <a:lnTo>
                      <a:pt x="17622" y="14800"/>
                    </a:lnTo>
                    <a:lnTo>
                      <a:pt x="17562" y="14502"/>
                    </a:lnTo>
                    <a:lnTo>
                      <a:pt x="28254" y="13918"/>
                    </a:lnTo>
                    <a:lnTo>
                      <a:pt x="35743" y="13585"/>
                    </a:lnTo>
                    <a:cubicBezTo>
                      <a:pt x="42911" y="12787"/>
                      <a:pt x="33660" y="7168"/>
                      <a:pt x="32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51"/>
              <p:cNvSpPr/>
              <p:nvPr/>
            </p:nvSpPr>
            <p:spPr>
              <a:xfrm>
                <a:off x="5096750" y="4238750"/>
                <a:ext cx="172975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919" h="1287" fill="none" extrusionOk="0">
                    <a:moveTo>
                      <a:pt x="6918" y="1286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51"/>
              <p:cNvSpPr/>
              <p:nvPr/>
            </p:nvSpPr>
            <p:spPr>
              <a:xfrm>
                <a:off x="5206900" y="3594625"/>
                <a:ext cx="194375" cy="661700"/>
              </a:xfrm>
              <a:custGeom>
                <a:avLst/>
                <a:gdLst/>
                <a:ahLst/>
                <a:cxnLst/>
                <a:rect l="l" t="t" r="r" b="b"/>
                <a:pathLst>
                  <a:path w="7775" h="26468" fill="none" extrusionOk="0">
                    <a:moveTo>
                      <a:pt x="7775" y="0"/>
                    </a:moveTo>
                    <a:lnTo>
                      <a:pt x="0" y="2646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51"/>
              <p:cNvSpPr/>
              <p:nvPr/>
            </p:nvSpPr>
            <p:spPr>
              <a:xfrm>
                <a:off x="5578375" y="3906850"/>
                <a:ext cx="246175" cy="483425"/>
              </a:xfrm>
              <a:custGeom>
                <a:avLst/>
                <a:gdLst/>
                <a:ahLst/>
                <a:cxnLst/>
                <a:rect l="l" t="t" r="r" b="b"/>
                <a:pathLst>
                  <a:path w="9847" h="19337" extrusionOk="0">
                    <a:moveTo>
                      <a:pt x="6477" y="1"/>
                    </a:moveTo>
                    <a:lnTo>
                      <a:pt x="0" y="2430"/>
                    </a:lnTo>
                    <a:lnTo>
                      <a:pt x="4560" y="17967"/>
                    </a:lnTo>
                    <a:lnTo>
                      <a:pt x="7525" y="19337"/>
                    </a:lnTo>
                    <a:lnTo>
                      <a:pt x="9847" y="17765"/>
                    </a:lnTo>
                    <a:lnTo>
                      <a:pt x="6477" y="1"/>
                    </a:lnTo>
                    <a:close/>
                  </a:path>
                </a:pathLst>
              </a:custGeom>
              <a:solidFill>
                <a:srgbClr val="C06828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51"/>
              <p:cNvSpPr/>
              <p:nvPr/>
            </p:nvSpPr>
            <p:spPr>
              <a:xfrm>
                <a:off x="5670350" y="4278925"/>
                <a:ext cx="14080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596" extrusionOk="0">
                    <a:moveTo>
                      <a:pt x="5632" y="1"/>
                    </a:moveTo>
                    <a:cubicBezTo>
                      <a:pt x="5631" y="1"/>
                      <a:pt x="5630" y="1"/>
                      <a:pt x="5628" y="1"/>
                    </a:cubicBezTo>
                    <a:lnTo>
                      <a:pt x="5628" y="1"/>
                    </a:lnTo>
                    <a:lnTo>
                      <a:pt x="5632" y="1"/>
                    </a:lnTo>
                    <a:close/>
                    <a:moveTo>
                      <a:pt x="5628" y="1"/>
                    </a:moveTo>
                    <a:lnTo>
                      <a:pt x="0" y="96"/>
                    </a:lnTo>
                    <a:lnTo>
                      <a:pt x="155" y="596"/>
                    </a:lnTo>
                    <a:cubicBezTo>
                      <a:pt x="155" y="596"/>
                      <a:pt x="5406" y="7"/>
                      <a:pt x="56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51"/>
              <p:cNvSpPr/>
              <p:nvPr/>
            </p:nvSpPr>
            <p:spPr>
              <a:xfrm>
                <a:off x="5508125" y="4428950"/>
                <a:ext cx="349750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13990" h="1971" extrusionOk="0">
                    <a:moveTo>
                      <a:pt x="13454" y="0"/>
                    </a:moveTo>
                    <a:lnTo>
                      <a:pt x="12" y="643"/>
                    </a:lnTo>
                    <a:lnTo>
                      <a:pt x="0" y="1477"/>
                    </a:lnTo>
                    <a:cubicBezTo>
                      <a:pt x="705" y="1854"/>
                      <a:pt x="2870" y="1970"/>
                      <a:pt x="5261" y="1970"/>
                    </a:cubicBezTo>
                    <a:cubicBezTo>
                      <a:pt x="9050" y="1970"/>
                      <a:pt x="13407" y="1679"/>
                      <a:pt x="13407" y="1679"/>
                    </a:cubicBezTo>
                    <a:cubicBezTo>
                      <a:pt x="13990" y="1132"/>
                      <a:pt x="13454" y="0"/>
                      <a:pt x="134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51"/>
              <p:cNvSpPr/>
              <p:nvPr/>
            </p:nvSpPr>
            <p:spPr>
              <a:xfrm>
                <a:off x="5509300" y="4315125"/>
                <a:ext cx="335800" cy="136300"/>
              </a:xfrm>
              <a:custGeom>
                <a:avLst/>
                <a:gdLst/>
                <a:ahLst/>
                <a:cxnLst/>
                <a:rect l="l" t="t" r="r" b="b"/>
                <a:pathLst>
                  <a:path w="13432" h="5452" extrusionOk="0">
                    <a:moveTo>
                      <a:pt x="7538" y="1"/>
                    </a:moveTo>
                    <a:cubicBezTo>
                      <a:pt x="6972" y="1"/>
                      <a:pt x="6331" y="311"/>
                      <a:pt x="5656" y="1160"/>
                    </a:cubicBezTo>
                    <a:cubicBezTo>
                      <a:pt x="4644" y="2422"/>
                      <a:pt x="2394" y="3184"/>
                      <a:pt x="1144" y="3518"/>
                    </a:cubicBezTo>
                    <a:cubicBezTo>
                      <a:pt x="608" y="3649"/>
                      <a:pt x="203" y="4089"/>
                      <a:pt x="108" y="4625"/>
                    </a:cubicBezTo>
                    <a:lnTo>
                      <a:pt x="1" y="5208"/>
                    </a:lnTo>
                    <a:cubicBezTo>
                      <a:pt x="870" y="5375"/>
                      <a:pt x="1382" y="5363"/>
                      <a:pt x="2144" y="5387"/>
                    </a:cubicBezTo>
                    <a:cubicBezTo>
                      <a:pt x="3392" y="5432"/>
                      <a:pt x="4509" y="5452"/>
                      <a:pt x="5508" y="5452"/>
                    </a:cubicBezTo>
                    <a:cubicBezTo>
                      <a:pt x="11858" y="5452"/>
                      <a:pt x="13431" y="4661"/>
                      <a:pt x="13431" y="4661"/>
                    </a:cubicBezTo>
                    <a:lnTo>
                      <a:pt x="13312" y="1470"/>
                    </a:lnTo>
                    <a:cubicBezTo>
                      <a:pt x="13312" y="1470"/>
                      <a:pt x="13180" y="1266"/>
                      <a:pt x="12893" y="1266"/>
                    </a:cubicBezTo>
                    <a:cubicBezTo>
                      <a:pt x="12685" y="1266"/>
                      <a:pt x="12395" y="1373"/>
                      <a:pt x="12014" y="1744"/>
                    </a:cubicBezTo>
                    <a:cubicBezTo>
                      <a:pt x="11591" y="2003"/>
                      <a:pt x="11230" y="2110"/>
                      <a:pt x="10914" y="2110"/>
                    </a:cubicBezTo>
                    <a:cubicBezTo>
                      <a:pt x="10127" y="2110"/>
                      <a:pt x="9615" y="1450"/>
                      <a:pt x="9097" y="839"/>
                    </a:cubicBezTo>
                    <a:cubicBezTo>
                      <a:pt x="8708" y="387"/>
                      <a:pt x="8169" y="1"/>
                      <a:pt x="75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51"/>
              <p:cNvSpPr/>
              <p:nvPr/>
            </p:nvSpPr>
            <p:spPr>
              <a:xfrm>
                <a:off x="5392925" y="3250225"/>
                <a:ext cx="998650" cy="400075"/>
              </a:xfrm>
              <a:custGeom>
                <a:avLst/>
                <a:gdLst/>
                <a:ahLst/>
                <a:cxnLst/>
                <a:rect l="l" t="t" r="r" b="b"/>
                <a:pathLst>
                  <a:path w="39946" h="16003" extrusionOk="0">
                    <a:moveTo>
                      <a:pt x="37517" y="1"/>
                    </a:moveTo>
                    <a:lnTo>
                      <a:pt x="6787" y="4894"/>
                    </a:lnTo>
                    <a:cubicBezTo>
                      <a:pt x="798" y="5490"/>
                      <a:pt x="0" y="8799"/>
                      <a:pt x="1346" y="14693"/>
                    </a:cubicBezTo>
                    <a:cubicBezTo>
                      <a:pt x="1453" y="15122"/>
                      <a:pt x="1572" y="15491"/>
                      <a:pt x="1679" y="16003"/>
                    </a:cubicBezTo>
                    <a:lnTo>
                      <a:pt x="23039" y="14753"/>
                    </a:lnTo>
                    <a:lnTo>
                      <a:pt x="32778" y="14419"/>
                    </a:lnTo>
                    <a:cubicBezTo>
                      <a:pt x="39946" y="13633"/>
                      <a:pt x="38339" y="7156"/>
                      <a:pt x="375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51"/>
              <p:cNvSpPr/>
              <p:nvPr/>
            </p:nvSpPr>
            <p:spPr>
              <a:xfrm>
                <a:off x="5430125" y="3574375"/>
                <a:ext cx="392350" cy="707250"/>
              </a:xfrm>
              <a:custGeom>
                <a:avLst/>
                <a:gdLst/>
                <a:ahLst/>
                <a:cxnLst/>
                <a:rect l="l" t="t" r="r" b="b"/>
                <a:pathLst>
                  <a:path w="15694" h="28290" extrusionOk="0">
                    <a:moveTo>
                      <a:pt x="10419" y="1"/>
                    </a:moveTo>
                    <a:lnTo>
                      <a:pt x="1" y="2310"/>
                    </a:lnTo>
                    <a:lnTo>
                      <a:pt x="8811" y="28290"/>
                    </a:lnTo>
                    <a:lnTo>
                      <a:pt x="15693" y="28171"/>
                    </a:lnTo>
                    <a:lnTo>
                      <a:pt x="104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51"/>
              <p:cNvSpPr/>
              <p:nvPr/>
            </p:nvSpPr>
            <p:spPr>
              <a:xfrm>
                <a:off x="5370900" y="3303500"/>
                <a:ext cx="542950" cy="373900"/>
              </a:xfrm>
              <a:custGeom>
                <a:avLst/>
                <a:gdLst/>
                <a:ahLst/>
                <a:cxnLst/>
                <a:rect l="l" t="t" r="r" b="b"/>
                <a:pathLst>
                  <a:path w="21718" h="14956" fill="none" extrusionOk="0">
                    <a:moveTo>
                      <a:pt x="2977" y="14955"/>
                    </a:moveTo>
                    <a:lnTo>
                      <a:pt x="2227" y="12562"/>
                    </a:lnTo>
                    <a:cubicBezTo>
                      <a:pt x="417" y="6728"/>
                      <a:pt x="0" y="4168"/>
                      <a:pt x="7668" y="2763"/>
                    </a:cubicBezTo>
                    <a:lnTo>
                      <a:pt x="21717" y="1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51"/>
              <p:cNvSpPr/>
              <p:nvPr/>
            </p:nvSpPr>
            <p:spPr>
              <a:xfrm>
                <a:off x="5650100" y="3604750"/>
                <a:ext cx="51225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1084" fill="none" extrusionOk="0">
                    <a:moveTo>
                      <a:pt x="2048" y="1084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51"/>
              <p:cNvSpPr/>
              <p:nvPr/>
            </p:nvSpPr>
            <p:spPr>
              <a:xfrm>
                <a:off x="5631950" y="4216125"/>
                <a:ext cx="1792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168" h="1" fill="none" extrusionOk="0">
                    <a:moveTo>
                      <a:pt x="7168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51"/>
              <p:cNvSpPr/>
              <p:nvPr/>
            </p:nvSpPr>
            <p:spPr>
              <a:xfrm>
                <a:off x="5594425" y="3250225"/>
                <a:ext cx="666500" cy="965925"/>
              </a:xfrm>
              <a:custGeom>
                <a:avLst/>
                <a:gdLst/>
                <a:ahLst/>
                <a:cxnLst/>
                <a:rect l="l" t="t" r="r" b="b"/>
                <a:pathLst>
                  <a:path w="26660" h="38637" fill="none" extrusionOk="0">
                    <a:moveTo>
                      <a:pt x="6764" y="38636"/>
                    </a:moveTo>
                    <a:lnTo>
                      <a:pt x="1489" y="16431"/>
                    </a:lnTo>
                    <a:cubicBezTo>
                      <a:pt x="1489" y="16431"/>
                      <a:pt x="1" y="11026"/>
                      <a:pt x="3216" y="11026"/>
                    </a:cubicBezTo>
                    <a:cubicBezTo>
                      <a:pt x="7038" y="11026"/>
                      <a:pt x="23028" y="10216"/>
                      <a:pt x="23028" y="10216"/>
                    </a:cubicBezTo>
                    <a:cubicBezTo>
                      <a:pt x="23028" y="10216"/>
                      <a:pt x="26659" y="10419"/>
                      <a:pt x="25980" y="4585"/>
                    </a:cubicBezTo>
                    <a:cubicBezTo>
                      <a:pt x="25957" y="4263"/>
                      <a:pt x="25278" y="370"/>
                      <a:pt x="2523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51"/>
              <p:cNvSpPr/>
              <p:nvPr/>
            </p:nvSpPr>
            <p:spPr>
              <a:xfrm>
                <a:off x="6057300" y="3329400"/>
                <a:ext cx="206600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8264" h="3966" fill="none" extrusionOk="0">
                    <a:moveTo>
                      <a:pt x="8263" y="3966"/>
                    </a:moveTo>
                    <a:cubicBezTo>
                      <a:pt x="8263" y="3966"/>
                      <a:pt x="6561" y="882"/>
                      <a:pt x="0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51"/>
              <p:cNvSpPr/>
              <p:nvPr/>
            </p:nvSpPr>
            <p:spPr>
              <a:xfrm>
                <a:off x="5242600" y="2605975"/>
                <a:ext cx="757575" cy="495700"/>
              </a:xfrm>
              <a:custGeom>
                <a:avLst/>
                <a:gdLst/>
                <a:ahLst/>
                <a:cxnLst/>
                <a:rect l="l" t="t" r="r" b="b"/>
                <a:pathLst>
                  <a:path w="30303" h="19828" extrusionOk="0">
                    <a:moveTo>
                      <a:pt x="30288" y="0"/>
                    </a:moveTo>
                    <a:cubicBezTo>
                      <a:pt x="29961" y="0"/>
                      <a:pt x="24123" y="2149"/>
                      <a:pt x="24123" y="2149"/>
                    </a:cubicBezTo>
                    <a:lnTo>
                      <a:pt x="23551" y="11995"/>
                    </a:lnTo>
                    <a:cubicBezTo>
                      <a:pt x="23492" y="12210"/>
                      <a:pt x="23337" y="12376"/>
                      <a:pt x="23123" y="12436"/>
                    </a:cubicBezTo>
                    <a:lnTo>
                      <a:pt x="23111" y="12436"/>
                    </a:lnTo>
                    <a:cubicBezTo>
                      <a:pt x="20420" y="13281"/>
                      <a:pt x="17777" y="14115"/>
                      <a:pt x="14967" y="14507"/>
                    </a:cubicBezTo>
                    <a:cubicBezTo>
                      <a:pt x="12229" y="14877"/>
                      <a:pt x="9669" y="14996"/>
                      <a:pt x="6728" y="15353"/>
                    </a:cubicBezTo>
                    <a:cubicBezTo>
                      <a:pt x="5490" y="15508"/>
                      <a:pt x="4228" y="15484"/>
                      <a:pt x="3037" y="15936"/>
                    </a:cubicBezTo>
                    <a:cubicBezTo>
                      <a:pt x="2382" y="16174"/>
                      <a:pt x="1787" y="16603"/>
                      <a:pt x="1275" y="17103"/>
                    </a:cubicBezTo>
                    <a:cubicBezTo>
                      <a:pt x="775" y="17544"/>
                      <a:pt x="322" y="18056"/>
                      <a:pt x="84" y="18687"/>
                    </a:cubicBezTo>
                    <a:cubicBezTo>
                      <a:pt x="37" y="18794"/>
                      <a:pt x="1" y="18925"/>
                      <a:pt x="25" y="19044"/>
                    </a:cubicBezTo>
                    <a:cubicBezTo>
                      <a:pt x="37" y="19115"/>
                      <a:pt x="96" y="19210"/>
                      <a:pt x="179" y="19234"/>
                    </a:cubicBezTo>
                    <a:cubicBezTo>
                      <a:pt x="191" y="19234"/>
                      <a:pt x="370" y="19246"/>
                      <a:pt x="370" y="19270"/>
                    </a:cubicBezTo>
                    <a:cubicBezTo>
                      <a:pt x="454" y="19497"/>
                      <a:pt x="607" y="19560"/>
                      <a:pt x="750" y="19560"/>
                    </a:cubicBezTo>
                    <a:cubicBezTo>
                      <a:pt x="930" y="19560"/>
                      <a:pt x="1096" y="19460"/>
                      <a:pt x="1096" y="19460"/>
                    </a:cubicBezTo>
                    <a:cubicBezTo>
                      <a:pt x="1096" y="19460"/>
                      <a:pt x="1276" y="19828"/>
                      <a:pt x="1572" y="19828"/>
                    </a:cubicBezTo>
                    <a:cubicBezTo>
                      <a:pt x="1642" y="19828"/>
                      <a:pt x="1717" y="19808"/>
                      <a:pt x="1799" y="19758"/>
                    </a:cubicBezTo>
                    <a:cubicBezTo>
                      <a:pt x="2561" y="19270"/>
                      <a:pt x="2989" y="18865"/>
                      <a:pt x="3513" y="18770"/>
                    </a:cubicBezTo>
                    <a:cubicBezTo>
                      <a:pt x="3694" y="18736"/>
                      <a:pt x="3831" y="18719"/>
                      <a:pt x="3948" y="18719"/>
                    </a:cubicBezTo>
                    <a:cubicBezTo>
                      <a:pt x="4237" y="18719"/>
                      <a:pt x="4400" y="18821"/>
                      <a:pt x="4799" y="19008"/>
                    </a:cubicBezTo>
                    <a:cubicBezTo>
                      <a:pt x="5187" y="19194"/>
                      <a:pt x="5609" y="19265"/>
                      <a:pt x="6029" y="19265"/>
                    </a:cubicBezTo>
                    <a:cubicBezTo>
                      <a:pt x="6228" y="19265"/>
                      <a:pt x="6426" y="19249"/>
                      <a:pt x="6621" y="19222"/>
                    </a:cubicBezTo>
                    <a:cubicBezTo>
                      <a:pt x="6990" y="19175"/>
                      <a:pt x="7359" y="19068"/>
                      <a:pt x="7716" y="18949"/>
                    </a:cubicBezTo>
                    <a:cubicBezTo>
                      <a:pt x="8009" y="18865"/>
                      <a:pt x="8275" y="18726"/>
                      <a:pt x="8569" y="18726"/>
                    </a:cubicBezTo>
                    <a:cubicBezTo>
                      <a:pt x="8610" y="18726"/>
                      <a:pt x="8651" y="18728"/>
                      <a:pt x="8692" y="18734"/>
                    </a:cubicBezTo>
                    <a:cubicBezTo>
                      <a:pt x="10264" y="18937"/>
                      <a:pt x="11812" y="19282"/>
                      <a:pt x="13407" y="19460"/>
                    </a:cubicBezTo>
                    <a:cubicBezTo>
                      <a:pt x="14430" y="19567"/>
                      <a:pt x="15447" y="19630"/>
                      <a:pt x="16466" y="19630"/>
                    </a:cubicBezTo>
                    <a:cubicBezTo>
                      <a:pt x="17037" y="19630"/>
                      <a:pt x="17609" y="19610"/>
                      <a:pt x="18182" y="19568"/>
                    </a:cubicBezTo>
                    <a:cubicBezTo>
                      <a:pt x="20134" y="19413"/>
                      <a:pt x="22063" y="19234"/>
                      <a:pt x="23992" y="18937"/>
                    </a:cubicBezTo>
                    <a:cubicBezTo>
                      <a:pt x="25337" y="18734"/>
                      <a:pt x="26266" y="18484"/>
                      <a:pt x="27504" y="17853"/>
                    </a:cubicBezTo>
                    <a:cubicBezTo>
                      <a:pt x="28885" y="17151"/>
                      <a:pt x="29421" y="16127"/>
                      <a:pt x="29588" y="14638"/>
                    </a:cubicBezTo>
                    <a:cubicBezTo>
                      <a:pt x="29647" y="14043"/>
                      <a:pt x="29707" y="13460"/>
                      <a:pt x="29743" y="12864"/>
                    </a:cubicBezTo>
                    <a:cubicBezTo>
                      <a:pt x="29826" y="11936"/>
                      <a:pt x="30278" y="946"/>
                      <a:pt x="30302" y="6"/>
                    </a:cubicBezTo>
                    <a:cubicBezTo>
                      <a:pt x="30302" y="2"/>
                      <a:pt x="30297" y="0"/>
                      <a:pt x="30288" y="0"/>
                    </a:cubicBezTo>
                    <a:close/>
                  </a:path>
                </a:pathLst>
              </a:custGeom>
              <a:solidFill>
                <a:srgbClr val="C06828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51"/>
              <p:cNvSpPr/>
              <p:nvPr/>
            </p:nvSpPr>
            <p:spPr>
              <a:xfrm>
                <a:off x="5270000" y="3042175"/>
                <a:ext cx="56275" cy="491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65" extrusionOk="0">
                    <a:moveTo>
                      <a:pt x="2250" y="0"/>
                    </a:moveTo>
                    <a:lnTo>
                      <a:pt x="2250" y="0"/>
                    </a:lnTo>
                    <a:cubicBezTo>
                      <a:pt x="1262" y="334"/>
                      <a:pt x="417" y="1012"/>
                      <a:pt x="0" y="1965"/>
                    </a:cubicBez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06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51"/>
              <p:cNvSpPr/>
              <p:nvPr/>
            </p:nvSpPr>
            <p:spPr>
              <a:xfrm>
                <a:off x="5270000" y="3042175"/>
                <a:ext cx="56275" cy="491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65" fill="none" extrusionOk="0">
                    <a:moveTo>
                      <a:pt x="2250" y="0"/>
                    </a:moveTo>
                    <a:cubicBezTo>
                      <a:pt x="1262" y="334"/>
                      <a:pt x="417" y="1012"/>
                      <a:pt x="0" y="196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51"/>
              <p:cNvSpPr/>
              <p:nvPr/>
            </p:nvSpPr>
            <p:spPr>
              <a:xfrm>
                <a:off x="5251825" y="3029975"/>
                <a:ext cx="52725" cy="580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322" extrusionOk="0">
                    <a:moveTo>
                      <a:pt x="2108" y="0"/>
                    </a:moveTo>
                    <a:cubicBezTo>
                      <a:pt x="2108" y="0"/>
                      <a:pt x="1013" y="393"/>
                      <a:pt x="322" y="1488"/>
                    </a:cubicBezTo>
                    <a:cubicBezTo>
                      <a:pt x="191" y="1691"/>
                      <a:pt x="1" y="2322"/>
                      <a:pt x="1" y="2322"/>
                    </a:cubicBezTo>
                    <a:lnTo>
                      <a:pt x="2108" y="0"/>
                    </a:lnTo>
                    <a:close/>
                  </a:path>
                </a:pathLst>
              </a:custGeom>
              <a:solidFill>
                <a:srgbClr val="C06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51"/>
              <p:cNvSpPr/>
              <p:nvPr/>
            </p:nvSpPr>
            <p:spPr>
              <a:xfrm>
                <a:off x="5251825" y="3029975"/>
                <a:ext cx="52725" cy="580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322" fill="none" extrusionOk="0">
                    <a:moveTo>
                      <a:pt x="1" y="2322"/>
                    </a:moveTo>
                    <a:cubicBezTo>
                      <a:pt x="1" y="2322"/>
                      <a:pt x="191" y="1691"/>
                      <a:pt x="322" y="1488"/>
                    </a:cubicBezTo>
                    <a:cubicBezTo>
                      <a:pt x="1013" y="393"/>
                      <a:pt x="2108" y="0"/>
                      <a:pt x="2108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51"/>
              <p:cNvSpPr/>
              <p:nvPr/>
            </p:nvSpPr>
            <p:spPr>
              <a:xfrm>
                <a:off x="5832275" y="2905250"/>
                <a:ext cx="711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715" fill="none" extrusionOk="0">
                    <a:moveTo>
                      <a:pt x="0" y="0"/>
                    </a:moveTo>
                    <a:cubicBezTo>
                      <a:pt x="0" y="0"/>
                      <a:pt x="1977" y="120"/>
                      <a:pt x="2846" y="715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51"/>
              <p:cNvSpPr/>
              <p:nvPr/>
            </p:nvSpPr>
            <p:spPr>
              <a:xfrm>
                <a:off x="5873650" y="2441225"/>
                <a:ext cx="314350" cy="341700"/>
              </a:xfrm>
              <a:custGeom>
                <a:avLst/>
                <a:gdLst/>
                <a:ahLst/>
                <a:cxnLst/>
                <a:rect l="l" t="t" r="r" b="b"/>
                <a:pathLst>
                  <a:path w="12574" h="13668" extrusionOk="0">
                    <a:moveTo>
                      <a:pt x="8194" y="1"/>
                    </a:moveTo>
                    <a:cubicBezTo>
                      <a:pt x="6779" y="1"/>
                      <a:pt x="5211" y="160"/>
                      <a:pt x="3798" y="666"/>
                    </a:cubicBezTo>
                    <a:cubicBezTo>
                      <a:pt x="0" y="2036"/>
                      <a:pt x="464" y="13323"/>
                      <a:pt x="464" y="13323"/>
                    </a:cubicBezTo>
                    <a:lnTo>
                      <a:pt x="12347" y="13668"/>
                    </a:lnTo>
                    <a:lnTo>
                      <a:pt x="12573" y="464"/>
                    </a:lnTo>
                    <a:cubicBezTo>
                      <a:pt x="12573" y="464"/>
                      <a:pt x="10606" y="1"/>
                      <a:pt x="8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51"/>
              <p:cNvSpPr/>
              <p:nvPr/>
            </p:nvSpPr>
            <p:spPr>
              <a:xfrm>
                <a:off x="5884650" y="2646300"/>
                <a:ext cx="455450" cy="657500"/>
              </a:xfrm>
              <a:custGeom>
                <a:avLst/>
                <a:gdLst/>
                <a:ahLst/>
                <a:cxnLst/>
                <a:rect l="l" t="t" r="r" b="b"/>
                <a:pathLst>
                  <a:path w="18218" h="26300" extrusionOk="0">
                    <a:moveTo>
                      <a:pt x="15514" y="0"/>
                    </a:moveTo>
                    <a:lnTo>
                      <a:pt x="1" y="4453"/>
                    </a:lnTo>
                    <a:lnTo>
                      <a:pt x="4454" y="11644"/>
                    </a:lnTo>
                    <a:cubicBezTo>
                      <a:pt x="4442" y="11704"/>
                      <a:pt x="4418" y="11775"/>
                      <a:pt x="4406" y="11835"/>
                    </a:cubicBezTo>
                    <a:cubicBezTo>
                      <a:pt x="3287" y="16228"/>
                      <a:pt x="2179" y="20598"/>
                      <a:pt x="1060" y="24979"/>
                    </a:cubicBezTo>
                    <a:cubicBezTo>
                      <a:pt x="989" y="25301"/>
                      <a:pt x="5287" y="25884"/>
                      <a:pt x="5644" y="25932"/>
                    </a:cubicBezTo>
                    <a:cubicBezTo>
                      <a:pt x="7266" y="26149"/>
                      <a:pt x="8873" y="26300"/>
                      <a:pt x="10493" y="26300"/>
                    </a:cubicBezTo>
                    <a:cubicBezTo>
                      <a:pt x="11454" y="26300"/>
                      <a:pt x="12420" y="26246"/>
                      <a:pt x="13395" y="26122"/>
                    </a:cubicBezTo>
                    <a:cubicBezTo>
                      <a:pt x="13764" y="26075"/>
                      <a:pt x="18217" y="25348"/>
                      <a:pt x="18205" y="25003"/>
                    </a:cubicBezTo>
                    <a:cubicBezTo>
                      <a:pt x="18205" y="24979"/>
                      <a:pt x="16979" y="15145"/>
                      <a:pt x="16086" y="8799"/>
                    </a:cubicBezTo>
                    <a:cubicBezTo>
                      <a:pt x="16312" y="3953"/>
                      <a:pt x="15514" y="0"/>
                      <a:pt x="155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51"/>
              <p:cNvSpPr/>
              <p:nvPr/>
            </p:nvSpPr>
            <p:spPr>
              <a:xfrm>
                <a:off x="5798625" y="2646300"/>
                <a:ext cx="245300" cy="473275"/>
              </a:xfrm>
              <a:custGeom>
                <a:avLst/>
                <a:gdLst/>
                <a:ahLst/>
                <a:cxnLst/>
                <a:rect l="l" t="t" r="r" b="b"/>
                <a:pathLst>
                  <a:path w="9812" h="18931" extrusionOk="0">
                    <a:moveTo>
                      <a:pt x="3382" y="0"/>
                    </a:moveTo>
                    <a:cubicBezTo>
                      <a:pt x="1" y="5477"/>
                      <a:pt x="4156" y="5834"/>
                      <a:pt x="4156" y="5834"/>
                    </a:cubicBezTo>
                    <a:cubicBezTo>
                      <a:pt x="4156" y="5834"/>
                      <a:pt x="4156" y="8989"/>
                      <a:pt x="5323" y="13847"/>
                    </a:cubicBezTo>
                    <a:cubicBezTo>
                      <a:pt x="5323" y="13847"/>
                      <a:pt x="5085" y="16073"/>
                      <a:pt x="5168" y="18931"/>
                    </a:cubicBezTo>
                    <a:lnTo>
                      <a:pt x="9811" y="17026"/>
                    </a:lnTo>
                    <a:lnTo>
                      <a:pt x="92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51"/>
              <p:cNvSpPr/>
              <p:nvPr/>
            </p:nvSpPr>
            <p:spPr>
              <a:xfrm>
                <a:off x="6143625" y="2452800"/>
                <a:ext cx="182775" cy="262575"/>
              </a:xfrm>
              <a:custGeom>
                <a:avLst/>
                <a:gdLst/>
                <a:ahLst/>
                <a:cxnLst/>
                <a:rect l="l" t="t" r="r" b="b"/>
                <a:pathLst>
                  <a:path w="7311" h="10503" extrusionOk="0">
                    <a:moveTo>
                      <a:pt x="1774" y="1"/>
                    </a:moveTo>
                    <a:lnTo>
                      <a:pt x="0" y="10502"/>
                    </a:lnTo>
                    <a:lnTo>
                      <a:pt x="0" y="10502"/>
                    </a:lnTo>
                    <a:lnTo>
                      <a:pt x="7310" y="7740"/>
                    </a:lnTo>
                    <a:cubicBezTo>
                      <a:pt x="5429" y="644"/>
                      <a:pt x="1774" y="1"/>
                      <a:pt x="17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51"/>
              <p:cNvSpPr/>
              <p:nvPr/>
            </p:nvSpPr>
            <p:spPr>
              <a:xfrm>
                <a:off x="5816200" y="2457875"/>
                <a:ext cx="152725" cy="276250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11050" extrusionOk="0">
                    <a:moveTo>
                      <a:pt x="6108" y="0"/>
                    </a:moveTo>
                    <a:cubicBezTo>
                      <a:pt x="6108" y="1"/>
                      <a:pt x="2096" y="1275"/>
                      <a:pt x="0" y="8073"/>
                    </a:cubicBezTo>
                    <a:lnTo>
                      <a:pt x="5989" y="11049"/>
                    </a:lnTo>
                    <a:lnTo>
                      <a:pt x="61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51"/>
              <p:cNvSpPr/>
              <p:nvPr/>
            </p:nvSpPr>
            <p:spPr>
              <a:xfrm>
                <a:off x="5798625" y="2646300"/>
                <a:ext cx="103900" cy="145875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5835" extrusionOk="0">
                    <a:moveTo>
                      <a:pt x="3382" y="0"/>
                    </a:moveTo>
                    <a:lnTo>
                      <a:pt x="3382" y="0"/>
                    </a:lnTo>
                    <a:cubicBezTo>
                      <a:pt x="1" y="5477"/>
                      <a:pt x="4156" y="5834"/>
                      <a:pt x="4156" y="5834"/>
                    </a:cubicBezTo>
                    <a:lnTo>
                      <a:pt x="338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51"/>
              <p:cNvSpPr/>
              <p:nvPr/>
            </p:nvSpPr>
            <p:spPr>
              <a:xfrm>
                <a:off x="6012950" y="2741550"/>
                <a:ext cx="105100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2251" fill="none" extrusionOk="0">
                    <a:moveTo>
                      <a:pt x="0" y="1417"/>
                    </a:moveTo>
                    <a:cubicBezTo>
                      <a:pt x="0" y="1417"/>
                      <a:pt x="2774" y="2250"/>
                      <a:pt x="4203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51"/>
              <p:cNvSpPr/>
              <p:nvPr/>
            </p:nvSpPr>
            <p:spPr>
              <a:xfrm>
                <a:off x="5868575" y="2538825"/>
                <a:ext cx="61650" cy="13367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5347" fill="none" extrusionOk="0">
                    <a:moveTo>
                      <a:pt x="2465" y="1"/>
                    </a:moveTo>
                    <a:lnTo>
                      <a:pt x="1" y="5347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51"/>
              <p:cNvSpPr/>
              <p:nvPr/>
            </p:nvSpPr>
            <p:spPr>
              <a:xfrm>
                <a:off x="6129025" y="2605800"/>
                <a:ext cx="17000" cy="11345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4538" fill="none" extrusionOk="0">
                    <a:moveTo>
                      <a:pt x="1" y="1"/>
                    </a:moveTo>
                    <a:lnTo>
                      <a:pt x="334" y="4537"/>
                    </a:lnTo>
                    <a:lnTo>
                      <a:pt x="679" y="438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51"/>
              <p:cNvSpPr/>
              <p:nvPr/>
            </p:nvSpPr>
            <p:spPr>
              <a:xfrm>
                <a:off x="6030800" y="2205450"/>
                <a:ext cx="125050" cy="222825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8913" extrusionOk="0">
                    <a:moveTo>
                      <a:pt x="1" y="1"/>
                    </a:moveTo>
                    <a:lnTo>
                      <a:pt x="1" y="8907"/>
                    </a:lnTo>
                    <a:cubicBezTo>
                      <a:pt x="1" y="8907"/>
                      <a:pt x="1800" y="8912"/>
                      <a:pt x="3281" y="8912"/>
                    </a:cubicBezTo>
                    <a:cubicBezTo>
                      <a:pt x="4022" y="8912"/>
                      <a:pt x="4684" y="8911"/>
                      <a:pt x="5001" y="8907"/>
                    </a:cubicBezTo>
                    <a:cubicBezTo>
                      <a:pt x="3430" y="6776"/>
                      <a:pt x="3691" y="965"/>
                      <a:pt x="3691" y="96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51"/>
              <p:cNvSpPr/>
              <p:nvPr/>
            </p:nvSpPr>
            <p:spPr>
              <a:xfrm>
                <a:off x="6065925" y="2218550"/>
                <a:ext cx="103300" cy="150050"/>
              </a:xfrm>
              <a:custGeom>
                <a:avLst/>
                <a:gdLst/>
                <a:ahLst/>
                <a:cxnLst/>
                <a:rect l="l" t="t" r="r" b="b"/>
                <a:pathLst>
                  <a:path w="4132" h="6002" extrusionOk="0">
                    <a:moveTo>
                      <a:pt x="84" y="1"/>
                    </a:moveTo>
                    <a:lnTo>
                      <a:pt x="0" y="2763"/>
                    </a:lnTo>
                    <a:lnTo>
                      <a:pt x="417" y="6002"/>
                    </a:lnTo>
                    <a:cubicBezTo>
                      <a:pt x="4132" y="2989"/>
                      <a:pt x="1155" y="727"/>
                      <a:pt x="1155" y="727"/>
                    </a:cubicBez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51"/>
              <p:cNvSpPr/>
              <p:nvPr/>
            </p:nvSpPr>
            <p:spPr>
              <a:xfrm>
                <a:off x="5898950" y="2201000"/>
                <a:ext cx="204500" cy="299050"/>
              </a:xfrm>
              <a:custGeom>
                <a:avLst/>
                <a:gdLst/>
                <a:ahLst/>
                <a:cxnLst/>
                <a:rect l="l" t="t" r="r" b="b"/>
                <a:pathLst>
                  <a:path w="8180" h="11962" extrusionOk="0">
                    <a:moveTo>
                      <a:pt x="488" y="0"/>
                    </a:moveTo>
                    <a:cubicBezTo>
                      <a:pt x="488" y="0"/>
                      <a:pt x="214" y="2560"/>
                      <a:pt x="12" y="6299"/>
                    </a:cubicBezTo>
                    <a:cubicBezTo>
                      <a:pt x="0" y="6501"/>
                      <a:pt x="0" y="6715"/>
                      <a:pt x="24" y="6918"/>
                    </a:cubicBezTo>
                    <a:cubicBezTo>
                      <a:pt x="214" y="8364"/>
                      <a:pt x="1280" y="8715"/>
                      <a:pt x="2263" y="8715"/>
                    </a:cubicBezTo>
                    <a:cubicBezTo>
                      <a:pt x="3125" y="8715"/>
                      <a:pt x="3923" y="8445"/>
                      <a:pt x="4012" y="8406"/>
                    </a:cubicBezTo>
                    <a:lnTo>
                      <a:pt x="4012" y="8406"/>
                    </a:lnTo>
                    <a:lnTo>
                      <a:pt x="3965" y="10287"/>
                    </a:lnTo>
                    <a:cubicBezTo>
                      <a:pt x="4143" y="10764"/>
                      <a:pt x="4274" y="11192"/>
                      <a:pt x="4536" y="11680"/>
                    </a:cubicBezTo>
                    <a:cubicBezTo>
                      <a:pt x="4623" y="11860"/>
                      <a:pt x="4800" y="11962"/>
                      <a:pt x="4982" y="11962"/>
                    </a:cubicBezTo>
                    <a:cubicBezTo>
                      <a:pt x="5101" y="11962"/>
                      <a:pt x="5223" y="11918"/>
                      <a:pt x="5322" y="11823"/>
                    </a:cubicBezTo>
                    <a:cubicBezTo>
                      <a:pt x="6025" y="11145"/>
                      <a:pt x="6287" y="10454"/>
                      <a:pt x="7072" y="9597"/>
                    </a:cubicBezTo>
                    <a:lnTo>
                      <a:pt x="7072" y="5418"/>
                    </a:lnTo>
                    <a:cubicBezTo>
                      <a:pt x="7311" y="5215"/>
                      <a:pt x="7525" y="4989"/>
                      <a:pt x="7668" y="4799"/>
                    </a:cubicBezTo>
                    <a:cubicBezTo>
                      <a:pt x="7930" y="4477"/>
                      <a:pt x="8084" y="4096"/>
                      <a:pt x="8132" y="3691"/>
                    </a:cubicBezTo>
                    <a:cubicBezTo>
                      <a:pt x="8180" y="3310"/>
                      <a:pt x="8120" y="2917"/>
                      <a:pt x="7703" y="2858"/>
                    </a:cubicBezTo>
                    <a:cubicBezTo>
                      <a:pt x="7654" y="2850"/>
                      <a:pt x="7605" y="2846"/>
                      <a:pt x="7559" y="2846"/>
                    </a:cubicBezTo>
                    <a:cubicBezTo>
                      <a:pt x="7117" y="2846"/>
                      <a:pt x="6829" y="3183"/>
                      <a:pt x="6668" y="3441"/>
                    </a:cubicBezTo>
                    <a:lnTo>
                      <a:pt x="6810" y="250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rgbClr val="C06828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51"/>
              <p:cNvSpPr/>
              <p:nvPr/>
            </p:nvSpPr>
            <p:spPr>
              <a:xfrm>
                <a:off x="6072175" y="2282250"/>
                <a:ext cx="187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406" fill="none" extrusionOk="0">
                    <a:moveTo>
                      <a:pt x="751" y="1"/>
                    </a:moveTo>
                    <a:cubicBezTo>
                      <a:pt x="751" y="1"/>
                      <a:pt x="1" y="179"/>
                      <a:pt x="36" y="140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51"/>
              <p:cNvSpPr/>
              <p:nvPr/>
            </p:nvSpPr>
            <p:spPr>
              <a:xfrm>
                <a:off x="6078125" y="2293275"/>
                <a:ext cx="12825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846" fill="none" extrusionOk="0">
                    <a:moveTo>
                      <a:pt x="1" y="0"/>
                    </a:moveTo>
                    <a:cubicBezTo>
                      <a:pt x="1" y="0"/>
                      <a:pt x="513" y="179"/>
                      <a:pt x="155" y="84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51"/>
              <p:cNvSpPr/>
              <p:nvPr/>
            </p:nvSpPr>
            <p:spPr>
              <a:xfrm>
                <a:off x="5969175" y="2279275"/>
                <a:ext cx="10450" cy="170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80" extrusionOk="0">
                    <a:moveTo>
                      <a:pt x="203" y="1"/>
                    </a:moveTo>
                    <a:cubicBezTo>
                      <a:pt x="84" y="1"/>
                      <a:pt x="1" y="144"/>
                      <a:pt x="1" y="334"/>
                    </a:cubicBezTo>
                    <a:cubicBezTo>
                      <a:pt x="1" y="536"/>
                      <a:pt x="84" y="679"/>
                      <a:pt x="203" y="679"/>
                    </a:cubicBezTo>
                    <a:cubicBezTo>
                      <a:pt x="322" y="679"/>
                      <a:pt x="418" y="536"/>
                      <a:pt x="418" y="334"/>
                    </a:cubicBezTo>
                    <a:cubicBezTo>
                      <a:pt x="418" y="155"/>
                      <a:pt x="322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51"/>
              <p:cNvSpPr/>
              <p:nvPr/>
            </p:nvSpPr>
            <p:spPr>
              <a:xfrm>
                <a:off x="5912025" y="2279275"/>
                <a:ext cx="10750" cy="1700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680" extrusionOk="0">
                    <a:moveTo>
                      <a:pt x="215" y="1"/>
                    </a:moveTo>
                    <a:cubicBezTo>
                      <a:pt x="96" y="1"/>
                      <a:pt x="1" y="144"/>
                      <a:pt x="1" y="334"/>
                    </a:cubicBezTo>
                    <a:cubicBezTo>
                      <a:pt x="1" y="536"/>
                      <a:pt x="96" y="679"/>
                      <a:pt x="215" y="679"/>
                    </a:cubicBezTo>
                    <a:cubicBezTo>
                      <a:pt x="334" y="679"/>
                      <a:pt x="430" y="536"/>
                      <a:pt x="430" y="334"/>
                    </a:cubicBezTo>
                    <a:cubicBezTo>
                      <a:pt x="430" y="155"/>
                      <a:pt x="322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51"/>
              <p:cNvSpPr/>
              <p:nvPr/>
            </p:nvSpPr>
            <p:spPr>
              <a:xfrm>
                <a:off x="5920075" y="2310525"/>
                <a:ext cx="20550" cy="223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94" fill="none" extrusionOk="0">
                    <a:moveTo>
                      <a:pt x="822" y="775"/>
                    </a:moveTo>
                    <a:cubicBezTo>
                      <a:pt x="822" y="775"/>
                      <a:pt x="0" y="894"/>
                      <a:pt x="643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51"/>
              <p:cNvSpPr/>
              <p:nvPr/>
            </p:nvSpPr>
            <p:spPr>
              <a:xfrm>
                <a:off x="5963525" y="2269750"/>
                <a:ext cx="2622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318" extrusionOk="0">
                    <a:moveTo>
                      <a:pt x="1" y="1"/>
                    </a:moveTo>
                    <a:lnTo>
                      <a:pt x="1" y="36"/>
                    </a:lnTo>
                    <a:cubicBezTo>
                      <a:pt x="170" y="220"/>
                      <a:pt x="398" y="318"/>
                      <a:pt x="629" y="318"/>
                    </a:cubicBezTo>
                    <a:cubicBezTo>
                      <a:pt x="772" y="318"/>
                      <a:pt x="916" y="280"/>
                      <a:pt x="1048" y="203"/>
                    </a:cubicBezTo>
                    <a:lnTo>
                      <a:pt x="1048" y="167"/>
                    </a:lnTo>
                    <a:cubicBezTo>
                      <a:pt x="703" y="96"/>
                      <a:pt x="346" y="4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51"/>
              <p:cNvSpPr/>
              <p:nvPr/>
            </p:nvSpPr>
            <p:spPr>
              <a:xfrm>
                <a:off x="5904000" y="2269750"/>
                <a:ext cx="2622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318" extrusionOk="0">
                    <a:moveTo>
                      <a:pt x="1048" y="1"/>
                    </a:moveTo>
                    <a:cubicBezTo>
                      <a:pt x="691" y="48"/>
                      <a:pt x="346" y="96"/>
                      <a:pt x="0" y="167"/>
                    </a:cubicBezTo>
                    <a:lnTo>
                      <a:pt x="0" y="203"/>
                    </a:lnTo>
                    <a:cubicBezTo>
                      <a:pt x="132" y="280"/>
                      <a:pt x="278" y="318"/>
                      <a:pt x="423" y="318"/>
                    </a:cubicBezTo>
                    <a:cubicBezTo>
                      <a:pt x="656" y="318"/>
                      <a:pt x="886" y="220"/>
                      <a:pt x="1048" y="36"/>
                    </a:cubicBezTo>
                    <a:lnTo>
                      <a:pt x="10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51"/>
              <p:cNvSpPr/>
              <p:nvPr/>
            </p:nvSpPr>
            <p:spPr>
              <a:xfrm>
                <a:off x="6000150" y="2400125"/>
                <a:ext cx="2890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216" extrusionOk="0">
                    <a:moveTo>
                      <a:pt x="1155" y="1"/>
                    </a:moveTo>
                    <a:lnTo>
                      <a:pt x="1155" y="1"/>
                    </a:lnTo>
                    <a:cubicBezTo>
                      <a:pt x="381" y="203"/>
                      <a:pt x="0" y="370"/>
                      <a:pt x="0" y="370"/>
                    </a:cubicBezTo>
                    <a:lnTo>
                      <a:pt x="0" y="1215"/>
                    </a:lnTo>
                    <a:cubicBezTo>
                      <a:pt x="738" y="905"/>
                      <a:pt x="1155" y="1"/>
                      <a:pt x="1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51"/>
              <p:cNvSpPr/>
              <p:nvPr/>
            </p:nvSpPr>
            <p:spPr>
              <a:xfrm>
                <a:off x="5959950" y="2342375"/>
                <a:ext cx="27725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882" fill="none" extrusionOk="0">
                    <a:moveTo>
                      <a:pt x="1" y="525"/>
                    </a:moveTo>
                    <a:cubicBezTo>
                      <a:pt x="1" y="525"/>
                      <a:pt x="715" y="882"/>
                      <a:pt x="1108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51"/>
              <p:cNvSpPr/>
              <p:nvPr/>
            </p:nvSpPr>
            <p:spPr>
              <a:xfrm>
                <a:off x="5898950" y="2131750"/>
                <a:ext cx="223850" cy="113325"/>
              </a:xfrm>
              <a:custGeom>
                <a:avLst/>
                <a:gdLst/>
                <a:ahLst/>
                <a:cxnLst/>
                <a:rect l="l" t="t" r="r" b="b"/>
                <a:pathLst>
                  <a:path w="8954" h="4533" extrusionOk="0">
                    <a:moveTo>
                      <a:pt x="3453" y="1"/>
                    </a:moveTo>
                    <a:cubicBezTo>
                      <a:pt x="2593" y="1"/>
                      <a:pt x="1772" y="187"/>
                      <a:pt x="1095" y="627"/>
                    </a:cubicBezTo>
                    <a:cubicBezTo>
                      <a:pt x="72" y="1282"/>
                      <a:pt x="0" y="2235"/>
                      <a:pt x="429" y="3282"/>
                    </a:cubicBezTo>
                    <a:lnTo>
                      <a:pt x="5870" y="3473"/>
                    </a:lnTo>
                    <a:lnTo>
                      <a:pt x="8858" y="4532"/>
                    </a:lnTo>
                    <a:cubicBezTo>
                      <a:pt x="8894" y="4532"/>
                      <a:pt x="8954" y="3282"/>
                      <a:pt x="8954" y="3163"/>
                    </a:cubicBezTo>
                    <a:cubicBezTo>
                      <a:pt x="8882" y="2425"/>
                      <a:pt x="8382" y="1770"/>
                      <a:pt x="7787" y="1377"/>
                    </a:cubicBezTo>
                    <a:cubicBezTo>
                      <a:pt x="6602" y="580"/>
                      <a:pt x="4967" y="1"/>
                      <a:pt x="34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51"/>
              <p:cNvSpPr/>
              <p:nvPr/>
            </p:nvSpPr>
            <p:spPr>
              <a:xfrm>
                <a:off x="5925725" y="2187600"/>
                <a:ext cx="152425" cy="108975"/>
              </a:xfrm>
              <a:custGeom>
                <a:avLst/>
                <a:gdLst/>
                <a:ahLst/>
                <a:cxnLst/>
                <a:rect l="l" t="t" r="r" b="b"/>
                <a:pathLst>
                  <a:path w="6097" h="4359" extrusionOk="0">
                    <a:moveTo>
                      <a:pt x="596" y="1"/>
                    </a:moveTo>
                    <a:lnTo>
                      <a:pt x="596" y="1"/>
                    </a:lnTo>
                    <a:cubicBezTo>
                      <a:pt x="1" y="2560"/>
                      <a:pt x="5716" y="4358"/>
                      <a:pt x="5716" y="4358"/>
                    </a:cubicBezTo>
                    <a:lnTo>
                      <a:pt x="6097" y="536"/>
                    </a:lnTo>
                    <a:lnTo>
                      <a:pt x="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51"/>
              <p:cNvSpPr/>
              <p:nvPr/>
            </p:nvSpPr>
            <p:spPr>
              <a:xfrm>
                <a:off x="5902500" y="2181650"/>
                <a:ext cx="46175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2501" extrusionOk="0">
                    <a:moveTo>
                      <a:pt x="49" y="0"/>
                    </a:moveTo>
                    <a:lnTo>
                      <a:pt x="1" y="1239"/>
                    </a:lnTo>
                    <a:lnTo>
                      <a:pt x="1" y="2501"/>
                    </a:lnTo>
                    <a:cubicBezTo>
                      <a:pt x="1180" y="2179"/>
                      <a:pt x="1846" y="870"/>
                      <a:pt x="1846" y="870"/>
                    </a:cubicBezTo>
                    <a:lnTo>
                      <a:pt x="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51"/>
              <p:cNvSpPr/>
              <p:nvPr/>
            </p:nvSpPr>
            <p:spPr>
              <a:xfrm>
                <a:off x="5540850" y="2654525"/>
                <a:ext cx="755175" cy="510150"/>
              </a:xfrm>
              <a:custGeom>
                <a:avLst/>
                <a:gdLst/>
                <a:ahLst/>
                <a:cxnLst/>
                <a:rect l="l" t="t" r="r" b="b"/>
                <a:pathLst>
                  <a:path w="30207" h="20406" extrusionOk="0">
                    <a:moveTo>
                      <a:pt x="30174" y="0"/>
                    </a:moveTo>
                    <a:cubicBezTo>
                      <a:pt x="29907" y="0"/>
                      <a:pt x="24111" y="2409"/>
                      <a:pt x="24111" y="2409"/>
                    </a:cubicBezTo>
                    <a:lnTo>
                      <a:pt x="23956" y="12268"/>
                    </a:lnTo>
                    <a:cubicBezTo>
                      <a:pt x="23921" y="12482"/>
                      <a:pt x="23766" y="12649"/>
                      <a:pt x="23563" y="12732"/>
                    </a:cubicBezTo>
                    <a:lnTo>
                      <a:pt x="23551" y="12732"/>
                    </a:lnTo>
                    <a:cubicBezTo>
                      <a:pt x="20884" y="13697"/>
                      <a:pt x="18289" y="14637"/>
                      <a:pt x="15491" y="15137"/>
                    </a:cubicBezTo>
                    <a:cubicBezTo>
                      <a:pt x="12776" y="15649"/>
                      <a:pt x="10216" y="15864"/>
                      <a:pt x="7299" y="16340"/>
                    </a:cubicBezTo>
                    <a:cubicBezTo>
                      <a:pt x="6478" y="16483"/>
                      <a:pt x="5192" y="16578"/>
                      <a:pt x="4406" y="16804"/>
                    </a:cubicBezTo>
                    <a:cubicBezTo>
                      <a:pt x="4144" y="16899"/>
                      <a:pt x="3882" y="16983"/>
                      <a:pt x="3632" y="17090"/>
                    </a:cubicBezTo>
                    <a:cubicBezTo>
                      <a:pt x="2858" y="17411"/>
                      <a:pt x="2156" y="17864"/>
                      <a:pt x="1489" y="18340"/>
                    </a:cubicBezTo>
                    <a:cubicBezTo>
                      <a:pt x="1120" y="18638"/>
                      <a:pt x="739" y="18947"/>
                      <a:pt x="429" y="19304"/>
                    </a:cubicBezTo>
                    <a:cubicBezTo>
                      <a:pt x="299" y="19471"/>
                      <a:pt x="1" y="19781"/>
                      <a:pt x="108" y="20019"/>
                    </a:cubicBezTo>
                    <a:cubicBezTo>
                      <a:pt x="208" y="20229"/>
                      <a:pt x="375" y="20290"/>
                      <a:pt x="536" y="20290"/>
                    </a:cubicBezTo>
                    <a:cubicBezTo>
                      <a:pt x="757" y="20290"/>
                      <a:pt x="965" y="20174"/>
                      <a:pt x="965" y="20174"/>
                    </a:cubicBezTo>
                    <a:cubicBezTo>
                      <a:pt x="1040" y="20349"/>
                      <a:pt x="1177" y="20405"/>
                      <a:pt x="1322" y="20405"/>
                    </a:cubicBezTo>
                    <a:cubicBezTo>
                      <a:pt x="1592" y="20405"/>
                      <a:pt x="1894" y="20209"/>
                      <a:pt x="1894" y="20209"/>
                    </a:cubicBezTo>
                    <a:cubicBezTo>
                      <a:pt x="1894" y="20209"/>
                      <a:pt x="2052" y="20398"/>
                      <a:pt x="2239" y="20398"/>
                    </a:cubicBezTo>
                    <a:cubicBezTo>
                      <a:pt x="2281" y="20398"/>
                      <a:pt x="2326" y="20388"/>
                      <a:pt x="2370" y="20364"/>
                    </a:cubicBezTo>
                    <a:cubicBezTo>
                      <a:pt x="2894" y="20066"/>
                      <a:pt x="3406" y="19828"/>
                      <a:pt x="3918" y="19709"/>
                    </a:cubicBezTo>
                    <a:cubicBezTo>
                      <a:pt x="4053" y="19682"/>
                      <a:pt x="4177" y="19669"/>
                      <a:pt x="4293" y="19669"/>
                    </a:cubicBezTo>
                    <a:cubicBezTo>
                      <a:pt x="4730" y="19669"/>
                      <a:pt x="5065" y="19843"/>
                      <a:pt x="5525" y="20031"/>
                    </a:cubicBezTo>
                    <a:cubicBezTo>
                      <a:pt x="5878" y="20177"/>
                      <a:pt x="6257" y="20238"/>
                      <a:pt x="6641" y="20238"/>
                    </a:cubicBezTo>
                    <a:cubicBezTo>
                      <a:pt x="6880" y="20238"/>
                      <a:pt x="7121" y="20215"/>
                      <a:pt x="7359" y="20174"/>
                    </a:cubicBezTo>
                    <a:cubicBezTo>
                      <a:pt x="7728" y="20114"/>
                      <a:pt x="8085" y="19983"/>
                      <a:pt x="8442" y="19852"/>
                    </a:cubicBezTo>
                    <a:cubicBezTo>
                      <a:pt x="8735" y="19744"/>
                      <a:pt x="9009" y="19586"/>
                      <a:pt x="9316" y="19586"/>
                    </a:cubicBezTo>
                    <a:cubicBezTo>
                      <a:pt x="9346" y="19586"/>
                      <a:pt x="9376" y="19587"/>
                      <a:pt x="9407" y="19590"/>
                    </a:cubicBezTo>
                    <a:cubicBezTo>
                      <a:pt x="11002" y="19733"/>
                      <a:pt x="12562" y="20019"/>
                      <a:pt x="14157" y="20126"/>
                    </a:cubicBezTo>
                    <a:cubicBezTo>
                      <a:pt x="14791" y="20164"/>
                      <a:pt x="15426" y="20185"/>
                      <a:pt x="16063" y="20185"/>
                    </a:cubicBezTo>
                    <a:cubicBezTo>
                      <a:pt x="17017" y="20185"/>
                      <a:pt x="17975" y="20138"/>
                      <a:pt x="18932" y="20031"/>
                    </a:cubicBezTo>
                    <a:cubicBezTo>
                      <a:pt x="20849" y="19816"/>
                      <a:pt x="22789" y="19543"/>
                      <a:pt x="24694" y="19173"/>
                    </a:cubicBezTo>
                    <a:cubicBezTo>
                      <a:pt x="26028" y="18923"/>
                      <a:pt x="26957" y="18626"/>
                      <a:pt x="28159" y="17947"/>
                    </a:cubicBezTo>
                    <a:cubicBezTo>
                      <a:pt x="29505" y="17197"/>
                      <a:pt x="29993" y="16137"/>
                      <a:pt x="30100" y="14649"/>
                    </a:cubicBezTo>
                    <a:cubicBezTo>
                      <a:pt x="30136" y="14054"/>
                      <a:pt x="30171" y="13470"/>
                      <a:pt x="30183" y="12875"/>
                    </a:cubicBezTo>
                    <a:cubicBezTo>
                      <a:pt x="30207" y="11923"/>
                      <a:pt x="30207" y="945"/>
                      <a:pt x="30183" y="4"/>
                    </a:cubicBezTo>
                    <a:cubicBezTo>
                      <a:pt x="30183" y="2"/>
                      <a:pt x="30180" y="0"/>
                      <a:pt x="30174" y="0"/>
                    </a:cubicBezTo>
                    <a:close/>
                  </a:path>
                </a:pathLst>
              </a:custGeom>
              <a:solidFill>
                <a:srgbClr val="C06828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51"/>
              <p:cNvSpPr/>
              <p:nvPr/>
            </p:nvSpPr>
            <p:spPr>
              <a:xfrm>
                <a:off x="5585200" y="3119550"/>
                <a:ext cx="55700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1656" extrusionOk="0">
                    <a:moveTo>
                      <a:pt x="2227" y="1"/>
                    </a:moveTo>
                    <a:cubicBezTo>
                      <a:pt x="1477" y="299"/>
                      <a:pt x="620" y="584"/>
                      <a:pt x="108" y="1251"/>
                    </a:cubicBezTo>
                    <a:cubicBezTo>
                      <a:pt x="1" y="1382"/>
                      <a:pt x="49" y="1525"/>
                      <a:pt x="132" y="1656"/>
                    </a:cubicBezTo>
                    <a:lnTo>
                      <a:pt x="2227" y="1"/>
                    </a:lnTo>
                    <a:close/>
                  </a:path>
                </a:pathLst>
              </a:custGeom>
              <a:solidFill>
                <a:srgbClr val="C06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51"/>
              <p:cNvSpPr/>
              <p:nvPr/>
            </p:nvSpPr>
            <p:spPr>
              <a:xfrm>
                <a:off x="5585200" y="3119550"/>
                <a:ext cx="55700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1656" fill="none" extrusionOk="0">
                    <a:moveTo>
                      <a:pt x="2227" y="1"/>
                    </a:moveTo>
                    <a:cubicBezTo>
                      <a:pt x="1477" y="299"/>
                      <a:pt x="620" y="584"/>
                      <a:pt x="108" y="1251"/>
                    </a:cubicBezTo>
                    <a:cubicBezTo>
                      <a:pt x="1" y="1382"/>
                      <a:pt x="49" y="1525"/>
                      <a:pt x="132" y="165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51"/>
              <p:cNvSpPr/>
              <p:nvPr/>
            </p:nvSpPr>
            <p:spPr>
              <a:xfrm>
                <a:off x="5562600" y="3104375"/>
                <a:ext cx="61625" cy="55400"/>
              </a:xfrm>
              <a:custGeom>
                <a:avLst/>
                <a:gdLst/>
                <a:ahLst/>
                <a:cxnLst/>
                <a:rect l="l" t="t" r="r" b="b"/>
                <a:pathLst>
                  <a:path w="2465" h="2216" extrusionOk="0">
                    <a:moveTo>
                      <a:pt x="2465" y="1"/>
                    </a:moveTo>
                    <a:lnTo>
                      <a:pt x="2465" y="1"/>
                    </a:lnTo>
                    <a:cubicBezTo>
                      <a:pt x="2464" y="1"/>
                      <a:pt x="1012" y="608"/>
                      <a:pt x="202" y="1620"/>
                    </a:cubicBezTo>
                    <a:cubicBezTo>
                      <a:pt x="0" y="1906"/>
                      <a:pt x="95" y="2215"/>
                      <a:pt x="95" y="2215"/>
                    </a:cubicBezTo>
                    <a:lnTo>
                      <a:pt x="2465" y="1"/>
                    </a:lnTo>
                    <a:close/>
                  </a:path>
                </a:pathLst>
              </a:custGeom>
              <a:solidFill>
                <a:srgbClr val="C06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51"/>
              <p:cNvSpPr/>
              <p:nvPr/>
            </p:nvSpPr>
            <p:spPr>
              <a:xfrm>
                <a:off x="5562600" y="3104375"/>
                <a:ext cx="61625" cy="55400"/>
              </a:xfrm>
              <a:custGeom>
                <a:avLst/>
                <a:gdLst/>
                <a:ahLst/>
                <a:cxnLst/>
                <a:rect l="l" t="t" r="r" b="b"/>
                <a:pathLst>
                  <a:path w="2465" h="2216" fill="none" extrusionOk="0">
                    <a:moveTo>
                      <a:pt x="95" y="2215"/>
                    </a:moveTo>
                    <a:cubicBezTo>
                      <a:pt x="95" y="2215"/>
                      <a:pt x="0" y="1906"/>
                      <a:pt x="202" y="1620"/>
                    </a:cubicBezTo>
                    <a:cubicBezTo>
                      <a:pt x="1012" y="608"/>
                      <a:pt x="2465" y="1"/>
                      <a:pt x="2465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51"/>
              <p:cNvSpPr/>
              <p:nvPr/>
            </p:nvSpPr>
            <p:spPr>
              <a:xfrm>
                <a:off x="6140625" y="2961500"/>
                <a:ext cx="717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2871" h="597" fill="none" extrusionOk="0">
                    <a:moveTo>
                      <a:pt x="1" y="1"/>
                    </a:moveTo>
                    <a:cubicBezTo>
                      <a:pt x="1" y="1"/>
                      <a:pt x="1977" y="36"/>
                      <a:pt x="2870" y="596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51"/>
              <p:cNvSpPr/>
              <p:nvPr/>
            </p:nvSpPr>
            <p:spPr>
              <a:xfrm>
                <a:off x="5336675" y="3076400"/>
                <a:ext cx="893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1347" extrusionOk="0">
                    <a:moveTo>
                      <a:pt x="857" y="1"/>
                    </a:moveTo>
                    <a:cubicBezTo>
                      <a:pt x="857" y="1"/>
                      <a:pt x="0" y="620"/>
                      <a:pt x="24" y="1096"/>
                    </a:cubicBezTo>
                    <a:cubicBezTo>
                      <a:pt x="39" y="1291"/>
                      <a:pt x="181" y="1347"/>
                      <a:pt x="338" y="1347"/>
                    </a:cubicBezTo>
                    <a:cubicBezTo>
                      <a:pt x="543" y="1347"/>
                      <a:pt x="774" y="1251"/>
                      <a:pt x="774" y="1251"/>
                    </a:cubicBezTo>
                    <a:lnTo>
                      <a:pt x="3572" y="215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rgbClr val="C06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51"/>
              <p:cNvSpPr/>
              <p:nvPr/>
            </p:nvSpPr>
            <p:spPr>
              <a:xfrm>
                <a:off x="5336675" y="3076400"/>
                <a:ext cx="893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1549" fill="none" extrusionOk="0">
                    <a:moveTo>
                      <a:pt x="3572" y="215"/>
                    </a:moveTo>
                    <a:lnTo>
                      <a:pt x="774" y="1251"/>
                    </a:lnTo>
                    <a:cubicBezTo>
                      <a:pt x="774" y="1251"/>
                      <a:pt x="60" y="1548"/>
                      <a:pt x="24" y="1096"/>
                    </a:cubicBezTo>
                    <a:cubicBezTo>
                      <a:pt x="0" y="620"/>
                      <a:pt x="857" y="1"/>
                      <a:pt x="857" y="1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51"/>
              <p:cNvSpPr/>
              <p:nvPr/>
            </p:nvSpPr>
            <p:spPr>
              <a:xfrm>
                <a:off x="4930675" y="3113300"/>
                <a:ext cx="612600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24504" h="1954" extrusionOk="0">
                    <a:moveTo>
                      <a:pt x="417" y="1"/>
                    </a:moveTo>
                    <a:cubicBezTo>
                      <a:pt x="191" y="1"/>
                      <a:pt x="0" y="179"/>
                      <a:pt x="0" y="418"/>
                    </a:cubicBezTo>
                    <a:lnTo>
                      <a:pt x="0" y="1525"/>
                    </a:lnTo>
                    <a:cubicBezTo>
                      <a:pt x="0" y="1763"/>
                      <a:pt x="179" y="1942"/>
                      <a:pt x="417" y="1942"/>
                    </a:cubicBezTo>
                    <a:lnTo>
                      <a:pt x="24086" y="1954"/>
                    </a:lnTo>
                    <a:cubicBezTo>
                      <a:pt x="24301" y="1954"/>
                      <a:pt x="24503" y="1775"/>
                      <a:pt x="24503" y="1537"/>
                    </a:cubicBezTo>
                    <a:lnTo>
                      <a:pt x="24503" y="430"/>
                    </a:lnTo>
                    <a:cubicBezTo>
                      <a:pt x="24503" y="215"/>
                      <a:pt x="24325" y="13"/>
                      <a:pt x="24086" y="13"/>
                    </a:cubicBezTo>
                    <a:lnTo>
                      <a:pt x="4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51"/>
              <p:cNvSpPr/>
              <p:nvPr/>
            </p:nvSpPr>
            <p:spPr>
              <a:xfrm>
                <a:off x="5462575" y="3133850"/>
                <a:ext cx="29200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525" extrusionOk="0">
                    <a:moveTo>
                      <a:pt x="72" y="0"/>
                    </a:moveTo>
                    <a:cubicBezTo>
                      <a:pt x="36" y="0"/>
                      <a:pt x="1" y="24"/>
                      <a:pt x="1" y="60"/>
                    </a:cubicBezTo>
                    <a:lnTo>
                      <a:pt x="1" y="465"/>
                    </a:lnTo>
                    <a:cubicBezTo>
                      <a:pt x="12" y="489"/>
                      <a:pt x="24" y="524"/>
                      <a:pt x="72" y="524"/>
                    </a:cubicBezTo>
                    <a:lnTo>
                      <a:pt x="1108" y="524"/>
                    </a:lnTo>
                    <a:cubicBezTo>
                      <a:pt x="1144" y="524"/>
                      <a:pt x="1167" y="489"/>
                      <a:pt x="1167" y="465"/>
                    </a:cubicBezTo>
                    <a:lnTo>
                      <a:pt x="1167" y="60"/>
                    </a:lnTo>
                    <a:cubicBezTo>
                      <a:pt x="1167" y="24"/>
                      <a:pt x="1144" y="0"/>
                      <a:pt x="1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51"/>
              <p:cNvSpPr/>
              <p:nvPr/>
            </p:nvSpPr>
            <p:spPr>
              <a:xfrm>
                <a:off x="5415850" y="3133550"/>
                <a:ext cx="292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513" extrusionOk="0">
                    <a:moveTo>
                      <a:pt x="60" y="1"/>
                    </a:moveTo>
                    <a:cubicBezTo>
                      <a:pt x="36" y="1"/>
                      <a:pt x="0" y="24"/>
                      <a:pt x="0" y="60"/>
                    </a:cubicBezTo>
                    <a:lnTo>
                      <a:pt x="0" y="453"/>
                    </a:lnTo>
                    <a:cubicBezTo>
                      <a:pt x="0" y="489"/>
                      <a:pt x="12" y="512"/>
                      <a:pt x="60" y="512"/>
                    </a:cubicBezTo>
                    <a:lnTo>
                      <a:pt x="1108" y="512"/>
                    </a:lnTo>
                    <a:cubicBezTo>
                      <a:pt x="1131" y="512"/>
                      <a:pt x="1167" y="489"/>
                      <a:pt x="1167" y="453"/>
                    </a:cubicBezTo>
                    <a:lnTo>
                      <a:pt x="1167" y="60"/>
                    </a:lnTo>
                    <a:cubicBezTo>
                      <a:pt x="1167" y="24"/>
                      <a:pt x="1131" y="1"/>
                      <a:pt x="11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51"/>
              <p:cNvSpPr/>
              <p:nvPr/>
            </p:nvSpPr>
            <p:spPr>
              <a:xfrm>
                <a:off x="4535675" y="2684400"/>
                <a:ext cx="677775" cy="478350"/>
              </a:xfrm>
              <a:custGeom>
                <a:avLst/>
                <a:gdLst/>
                <a:ahLst/>
                <a:cxnLst/>
                <a:rect l="l" t="t" r="r" b="b"/>
                <a:pathLst>
                  <a:path w="27111" h="19134" extrusionOk="0">
                    <a:moveTo>
                      <a:pt x="0" y="0"/>
                    </a:moveTo>
                    <a:lnTo>
                      <a:pt x="3882" y="19121"/>
                    </a:lnTo>
                    <a:lnTo>
                      <a:pt x="27111" y="19133"/>
                    </a:lnTo>
                    <a:lnTo>
                      <a:pt x="23218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51"/>
              <p:cNvSpPr/>
              <p:nvPr/>
            </p:nvSpPr>
            <p:spPr>
              <a:xfrm>
                <a:off x="4508875" y="2684400"/>
                <a:ext cx="677800" cy="478350"/>
              </a:xfrm>
              <a:custGeom>
                <a:avLst/>
                <a:gdLst/>
                <a:ahLst/>
                <a:cxnLst/>
                <a:rect l="l" t="t" r="r" b="b"/>
                <a:pathLst>
                  <a:path w="27112" h="19134" extrusionOk="0">
                    <a:moveTo>
                      <a:pt x="1" y="0"/>
                    </a:moveTo>
                    <a:lnTo>
                      <a:pt x="3882" y="19121"/>
                    </a:lnTo>
                    <a:lnTo>
                      <a:pt x="27111" y="19133"/>
                    </a:lnTo>
                    <a:lnTo>
                      <a:pt x="23230" y="1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51"/>
              <p:cNvSpPr/>
              <p:nvPr/>
            </p:nvSpPr>
            <p:spPr>
              <a:xfrm>
                <a:off x="4769325" y="2859700"/>
                <a:ext cx="133375" cy="133375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5335" extrusionOk="0">
                    <a:moveTo>
                      <a:pt x="2680" y="1"/>
                    </a:moveTo>
                    <a:cubicBezTo>
                      <a:pt x="1191" y="1"/>
                      <a:pt x="1" y="1191"/>
                      <a:pt x="1" y="2656"/>
                    </a:cubicBezTo>
                    <a:cubicBezTo>
                      <a:pt x="1" y="4132"/>
                      <a:pt x="1168" y="5335"/>
                      <a:pt x="2656" y="5335"/>
                    </a:cubicBezTo>
                    <a:cubicBezTo>
                      <a:pt x="4144" y="5335"/>
                      <a:pt x="5335" y="4144"/>
                      <a:pt x="5335" y="2680"/>
                    </a:cubicBezTo>
                    <a:cubicBezTo>
                      <a:pt x="5335" y="1191"/>
                      <a:pt x="4168" y="1"/>
                      <a:pt x="2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51"/>
              <p:cNvSpPr/>
              <p:nvPr/>
            </p:nvSpPr>
            <p:spPr>
              <a:xfrm>
                <a:off x="5226525" y="3221650"/>
                <a:ext cx="767975" cy="1259400"/>
              </a:xfrm>
              <a:custGeom>
                <a:avLst/>
                <a:gdLst/>
                <a:ahLst/>
                <a:cxnLst/>
                <a:rect l="l" t="t" r="r" b="b"/>
                <a:pathLst>
                  <a:path w="30719" h="50376" extrusionOk="0">
                    <a:moveTo>
                      <a:pt x="13122" y="1"/>
                    </a:moveTo>
                    <a:lnTo>
                      <a:pt x="1" y="50376"/>
                    </a:lnTo>
                    <a:lnTo>
                      <a:pt x="1715" y="50376"/>
                    </a:lnTo>
                    <a:lnTo>
                      <a:pt x="15360" y="1656"/>
                    </a:lnTo>
                    <a:lnTo>
                      <a:pt x="29004" y="50376"/>
                    </a:lnTo>
                    <a:lnTo>
                      <a:pt x="30719" y="50376"/>
                    </a:lnTo>
                    <a:lnTo>
                      <a:pt x="17586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51"/>
              <p:cNvSpPr/>
              <p:nvPr/>
            </p:nvSpPr>
            <p:spPr>
              <a:xfrm>
                <a:off x="4074300" y="3162725"/>
                <a:ext cx="2006525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80261" h="4704" extrusionOk="0">
                    <a:moveTo>
                      <a:pt x="906" y="0"/>
                    </a:moveTo>
                    <a:cubicBezTo>
                      <a:pt x="417" y="0"/>
                      <a:pt x="1" y="405"/>
                      <a:pt x="1" y="917"/>
                    </a:cubicBezTo>
                    <a:lnTo>
                      <a:pt x="1" y="3798"/>
                    </a:lnTo>
                    <a:cubicBezTo>
                      <a:pt x="1" y="4310"/>
                      <a:pt x="394" y="4703"/>
                      <a:pt x="906" y="4703"/>
                    </a:cubicBezTo>
                    <a:lnTo>
                      <a:pt x="79344" y="4703"/>
                    </a:lnTo>
                    <a:cubicBezTo>
                      <a:pt x="79844" y="4703"/>
                      <a:pt x="80261" y="4310"/>
                      <a:pt x="80261" y="3798"/>
                    </a:cubicBezTo>
                    <a:lnTo>
                      <a:pt x="80261" y="917"/>
                    </a:lnTo>
                    <a:cubicBezTo>
                      <a:pt x="80261" y="417"/>
                      <a:pt x="79856" y="0"/>
                      <a:pt x="793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5" name="Google Shape;1545;p51"/>
            <p:cNvSpPr/>
            <p:nvPr/>
          </p:nvSpPr>
          <p:spPr>
            <a:xfrm flipH="1">
              <a:off x="2589127" y="745450"/>
              <a:ext cx="45779" cy="45823"/>
            </a:xfrm>
            <a:custGeom>
              <a:avLst/>
              <a:gdLst/>
              <a:ahLst/>
              <a:cxnLst/>
              <a:rect l="l" t="t" r="r" b="b"/>
              <a:pathLst>
                <a:path w="834" h="835" extrusionOk="0">
                  <a:moveTo>
                    <a:pt x="417" y="1"/>
                  </a:moveTo>
                  <a:cubicBezTo>
                    <a:pt x="191" y="1"/>
                    <a:pt x="0" y="179"/>
                    <a:pt x="0" y="417"/>
                  </a:cubicBezTo>
                  <a:cubicBezTo>
                    <a:pt x="0" y="655"/>
                    <a:pt x="179" y="834"/>
                    <a:pt x="417" y="834"/>
                  </a:cubicBezTo>
                  <a:cubicBezTo>
                    <a:pt x="631" y="810"/>
                    <a:pt x="834" y="632"/>
                    <a:pt x="834" y="417"/>
                  </a:cubicBezTo>
                  <a:cubicBezTo>
                    <a:pt x="834" y="191"/>
                    <a:pt x="655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1"/>
            <p:cNvSpPr/>
            <p:nvPr/>
          </p:nvSpPr>
          <p:spPr>
            <a:xfrm flipH="1">
              <a:off x="2472154" y="745450"/>
              <a:ext cx="45121" cy="45165"/>
            </a:xfrm>
            <a:custGeom>
              <a:avLst/>
              <a:gdLst/>
              <a:ahLst/>
              <a:cxnLst/>
              <a:rect l="l" t="t" r="r" b="b"/>
              <a:pathLst>
                <a:path w="822" h="823" extrusionOk="0">
                  <a:moveTo>
                    <a:pt x="417" y="1"/>
                  </a:moveTo>
                  <a:cubicBezTo>
                    <a:pt x="191" y="1"/>
                    <a:pt x="0" y="179"/>
                    <a:pt x="0" y="405"/>
                  </a:cubicBezTo>
                  <a:cubicBezTo>
                    <a:pt x="0" y="644"/>
                    <a:pt x="179" y="822"/>
                    <a:pt x="417" y="822"/>
                  </a:cubicBezTo>
                  <a:cubicBezTo>
                    <a:pt x="631" y="822"/>
                    <a:pt x="822" y="644"/>
                    <a:pt x="822" y="405"/>
                  </a:cubicBezTo>
                  <a:cubicBezTo>
                    <a:pt x="822" y="179"/>
                    <a:pt x="631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1"/>
            <p:cNvSpPr/>
            <p:nvPr/>
          </p:nvSpPr>
          <p:spPr>
            <a:xfrm flipH="1">
              <a:off x="3509982" y="1772605"/>
              <a:ext cx="2031" cy="5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1" y="0"/>
                  </a:moveTo>
                  <a:lnTo>
                    <a:pt x="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1"/>
            <p:cNvSpPr/>
            <p:nvPr/>
          </p:nvSpPr>
          <p:spPr>
            <a:xfrm flipH="1">
              <a:off x="3626955" y="1890209"/>
              <a:ext cx="100725" cy="150311"/>
            </a:xfrm>
            <a:custGeom>
              <a:avLst/>
              <a:gdLst/>
              <a:ahLst/>
              <a:cxnLst/>
              <a:rect l="l" t="t" r="r" b="b"/>
              <a:pathLst>
                <a:path w="1835" h="2739" extrusionOk="0">
                  <a:moveTo>
                    <a:pt x="1823" y="0"/>
                  </a:moveTo>
                  <a:lnTo>
                    <a:pt x="1" y="2739"/>
                  </a:lnTo>
                  <a:cubicBezTo>
                    <a:pt x="1072" y="1203"/>
                    <a:pt x="1834" y="119"/>
                    <a:pt x="1834" y="119"/>
                  </a:cubicBezTo>
                  <a:cubicBezTo>
                    <a:pt x="1834" y="119"/>
                    <a:pt x="1823" y="72"/>
                    <a:pt x="18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1"/>
            <p:cNvSpPr/>
            <p:nvPr/>
          </p:nvSpPr>
          <p:spPr>
            <a:xfrm>
              <a:off x="1752585" y="1123938"/>
              <a:ext cx="243767" cy="243823"/>
            </a:xfrm>
            <a:custGeom>
              <a:avLst/>
              <a:gdLst/>
              <a:ahLst/>
              <a:cxnLst/>
              <a:rect l="l" t="t" r="r" b="b"/>
              <a:pathLst>
                <a:path w="4346" h="4347" extrusionOk="0">
                  <a:moveTo>
                    <a:pt x="2167" y="1286"/>
                  </a:moveTo>
                  <a:cubicBezTo>
                    <a:pt x="2655" y="1286"/>
                    <a:pt x="3060" y="1679"/>
                    <a:pt x="3060" y="2179"/>
                  </a:cubicBezTo>
                  <a:cubicBezTo>
                    <a:pt x="3060" y="2679"/>
                    <a:pt x="2655" y="3072"/>
                    <a:pt x="2167" y="3072"/>
                  </a:cubicBezTo>
                  <a:cubicBezTo>
                    <a:pt x="1679" y="3072"/>
                    <a:pt x="1274" y="2667"/>
                    <a:pt x="1274" y="2179"/>
                  </a:cubicBezTo>
                  <a:cubicBezTo>
                    <a:pt x="1274" y="1679"/>
                    <a:pt x="1679" y="1286"/>
                    <a:pt x="2167" y="1286"/>
                  </a:cubicBezTo>
                  <a:close/>
                  <a:moveTo>
                    <a:pt x="2167" y="0"/>
                  </a:moveTo>
                  <a:cubicBezTo>
                    <a:pt x="965" y="0"/>
                    <a:pt x="0" y="965"/>
                    <a:pt x="0" y="2179"/>
                  </a:cubicBezTo>
                  <a:cubicBezTo>
                    <a:pt x="0" y="3382"/>
                    <a:pt x="965" y="4346"/>
                    <a:pt x="2167" y="4346"/>
                  </a:cubicBezTo>
                  <a:cubicBezTo>
                    <a:pt x="3370" y="4346"/>
                    <a:pt x="4346" y="3382"/>
                    <a:pt x="4346" y="2179"/>
                  </a:cubicBezTo>
                  <a:cubicBezTo>
                    <a:pt x="4346" y="989"/>
                    <a:pt x="3370" y="0"/>
                    <a:pt x="2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0" name="Google Shape;1550;p51"/>
            <p:cNvGrpSpPr/>
            <p:nvPr/>
          </p:nvGrpSpPr>
          <p:grpSpPr>
            <a:xfrm>
              <a:off x="2338894" y="601648"/>
              <a:ext cx="1473346" cy="1471472"/>
              <a:chOff x="2338822" y="668672"/>
              <a:chExt cx="1558766" cy="1556784"/>
            </a:xfrm>
          </p:grpSpPr>
          <p:sp>
            <p:nvSpPr>
              <p:cNvPr id="1551" name="Google Shape;1551;p51"/>
              <p:cNvSpPr/>
              <p:nvPr/>
            </p:nvSpPr>
            <p:spPr>
              <a:xfrm flipH="1">
                <a:off x="2990382" y="1834014"/>
                <a:ext cx="5983" cy="713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3" extrusionOk="0">
                    <a:moveTo>
                      <a:pt x="1" y="0"/>
                    </a:moveTo>
                    <a:lnTo>
                      <a:pt x="66" y="8"/>
                    </a:lnTo>
                    <a:lnTo>
                      <a:pt x="66" y="8"/>
                    </a:lnTo>
                    <a:cubicBezTo>
                      <a:pt x="48" y="4"/>
                      <a:pt x="28" y="0"/>
                      <a:pt x="1" y="0"/>
                    </a:cubicBezTo>
                    <a:close/>
                    <a:moveTo>
                      <a:pt x="66" y="8"/>
                    </a:moveTo>
                    <a:cubicBezTo>
                      <a:pt x="80" y="10"/>
                      <a:pt x="93" y="12"/>
                      <a:pt x="108" y="12"/>
                    </a:cubicBezTo>
                    <a:lnTo>
                      <a:pt x="66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51"/>
              <p:cNvSpPr/>
              <p:nvPr/>
            </p:nvSpPr>
            <p:spPr>
              <a:xfrm flipH="1">
                <a:off x="2779994" y="1276012"/>
                <a:ext cx="452294" cy="790291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14401" extrusionOk="0">
                    <a:moveTo>
                      <a:pt x="5847" y="2191"/>
                    </a:moveTo>
                    <a:lnTo>
                      <a:pt x="5847" y="2215"/>
                    </a:lnTo>
                    <a:cubicBezTo>
                      <a:pt x="5688" y="2410"/>
                      <a:pt x="5458" y="2513"/>
                      <a:pt x="5225" y="2513"/>
                    </a:cubicBezTo>
                    <a:cubicBezTo>
                      <a:pt x="5075" y="2513"/>
                      <a:pt x="4923" y="2470"/>
                      <a:pt x="4787" y="2382"/>
                    </a:cubicBezTo>
                    <a:lnTo>
                      <a:pt x="4787" y="2358"/>
                    </a:lnTo>
                    <a:cubicBezTo>
                      <a:pt x="5132" y="2275"/>
                      <a:pt x="5490" y="2215"/>
                      <a:pt x="5847" y="2191"/>
                    </a:cubicBezTo>
                    <a:close/>
                    <a:moveTo>
                      <a:pt x="7573" y="2560"/>
                    </a:moveTo>
                    <a:cubicBezTo>
                      <a:pt x="7692" y="2560"/>
                      <a:pt x="7776" y="2727"/>
                      <a:pt x="7776" y="2906"/>
                    </a:cubicBezTo>
                    <a:cubicBezTo>
                      <a:pt x="7776" y="3084"/>
                      <a:pt x="7692" y="3239"/>
                      <a:pt x="7573" y="3239"/>
                    </a:cubicBezTo>
                    <a:cubicBezTo>
                      <a:pt x="7454" y="3239"/>
                      <a:pt x="7371" y="3084"/>
                      <a:pt x="7371" y="2906"/>
                    </a:cubicBezTo>
                    <a:cubicBezTo>
                      <a:pt x="7371" y="2727"/>
                      <a:pt x="7454" y="2560"/>
                      <a:pt x="7573" y="2560"/>
                    </a:cubicBezTo>
                    <a:close/>
                    <a:moveTo>
                      <a:pt x="5418" y="2572"/>
                    </a:moveTo>
                    <a:cubicBezTo>
                      <a:pt x="5537" y="2572"/>
                      <a:pt x="5621" y="2727"/>
                      <a:pt x="5621" y="2918"/>
                    </a:cubicBezTo>
                    <a:cubicBezTo>
                      <a:pt x="5621" y="3108"/>
                      <a:pt x="5537" y="3263"/>
                      <a:pt x="5418" y="3263"/>
                    </a:cubicBezTo>
                    <a:cubicBezTo>
                      <a:pt x="5299" y="3263"/>
                      <a:pt x="5204" y="3096"/>
                      <a:pt x="5204" y="2918"/>
                    </a:cubicBezTo>
                    <a:cubicBezTo>
                      <a:pt x="5204" y="2739"/>
                      <a:pt x="5299" y="2572"/>
                      <a:pt x="5418" y="2572"/>
                    </a:cubicBezTo>
                    <a:close/>
                    <a:moveTo>
                      <a:pt x="453" y="2667"/>
                    </a:moveTo>
                    <a:cubicBezTo>
                      <a:pt x="477" y="2667"/>
                      <a:pt x="1251" y="2870"/>
                      <a:pt x="1215" y="4156"/>
                    </a:cubicBezTo>
                    <a:lnTo>
                      <a:pt x="1144" y="4156"/>
                    </a:lnTo>
                    <a:cubicBezTo>
                      <a:pt x="1156" y="3727"/>
                      <a:pt x="1072" y="3429"/>
                      <a:pt x="953" y="3215"/>
                    </a:cubicBezTo>
                    <a:lnTo>
                      <a:pt x="953" y="3203"/>
                    </a:lnTo>
                    <a:cubicBezTo>
                      <a:pt x="906" y="3215"/>
                      <a:pt x="799" y="3287"/>
                      <a:pt x="739" y="3429"/>
                    </a:cubicBezTo>
                    <a:cubicBezTo>
                      <a:pt x="679" y="3572"/>
                      <a:pt x="715" y="3763"/>
                      <a:pt x="846" y="4001"/>
                    </a:cubicBezTo>
                    <a:lnTo>
                      <a:pt x="787" y="4025"/>
                    </a:lnTo>
                    <a:cubicBezTo>
                      <a:pt x="656" y="3763"/>
                      <a:pt x="620" y="3537"/>
                      <a:pt x="679" y="3382"/>
                    </a:cubicBezTo>
                    <a:cubicBezTo>
                      <a:pt x="739" y="3227"/>
                      <a:pt x="846" y="3156"/>
                      <a:pt x="918" y="3132"/>
                    </a:cubicBezTo>
                    <a:cubicBezTo>
                      <a:pt x="727" y="2810"/>
                      <a:pt x="453" y="2739"/>
                      <a:pt x="441" y="2739"/>
                    </a:cubicBezTo>
                    <a:lnTo>
                      <a:pt x="453" y="2667"/>
                    </a:lnTo>
                    <a:close/>
                    <a:moveTo>
                      <a:pt x="6847" y="3799"/>
                    </a:moveTo>
                    <a:cubicBezTo>
                      <a:pt x="7097" y="4156"/>
                      <a:pt x="7168" y="4394"/>
                      <a:pt x="7073" y="4561"/>
                    </a:cubicBezTo>
                    <a:cubicBezTo>
                      <a:pt x="6978" y="4692"/>
                      <a:pt x="6811" y="4715"/>
                      <a:pt x="6692" y="4715"/>
                    </a:cubicBezTo>
                    <a:cubicBezTo>
                      <a:pt x="6633" y="4715"/>
                      <a:pt x="6585" y="4715"/>
                      <a:pt x="6585" y="4703"/>
                    </a:cubicBezTo>
                    <a:lnTo>
                      <a:pt x="6621" y="4561"/>
                    </a:lnTo>
                    <a:cubicBezTo>
                      <a:pt x="6636" y="4564"/>
                      <a:pt x="6662" y="4566"/>
                      <a:pt x="6692" y="4566"/>
                    </a:cubicBezTo>
                    <a:cubicBezTo>
                      <a:pt x="6777" y="4566"/>
                      <a:pt x="6901" y="4548"/>
                      <a:pt x="6954" y="4477"/>
                    </a:cubicBezTo>
                    <a:cubicBezTo>
                      <a:pt x="6978" y="4418"/>
                      <a:pt x="7014" y="4275"/>
                      <a:pt x="6728" y="3882"/>
                    </a:cubicBezTo>
                    <a:lnTo>
                      <a:pt x="6847" y="3799"/>
                    </a:lnTo>
                    <a:close/>
                    <a:moveTo>
                      <a:pt x="4716" y="4930"/>
                    </a:moveTo>
                    <a:lnTo>
                      <a:pt x="4823" y="5001"/>
                    </a:lnTo>
                    <a:cubicBezTo>
                      <a:pt x="5490" y="5334"/>
                      <a:pt x="6275" y="5454"/>
                      <a:pt x="6287" y="5454"/>
                    </a:cubicBezTo>
                    <a:lnTo>
                      <a:pt x="6442" y="5465"/>
                    </a:lnTo>
                    <a:lnTo>
                      <a:pt x="6335" y="5573"/>
                    </a:lnTo>
                    <a:cubicBezTo>
                      <a:pt x="5978" y="5942"/>
                      <a:pt x="5668" y="6120"/>
                      <a:pt x="5394" y="6120"/>
                    </a:cubicBezTo>
                    <a:cubicBezTo>
                      <a:pt x="5347" y="6120"/>
                      <a:pt x="5287" y="6108"/>
                      <a:pt x="5216" y="6085"/>
                    </a:cubicBezTo>
                    <a:cubicBezTo>
                      <a:pt x="4763" y="5906"/>
                      <a:pt x="4716" y="5096"/>
                      <a:pt x="4716" y="5061"/>
                    </a:cubicBezTo>
                    <a:lnTo>
                      <a:pt x="4716" y="4930"/>
                    </a:lnTo>
                    <a:close/>
                    <a:moveTo>
                      <a:pt x="6633" y="0"/>
                    </a:moveTo>
                    <a:lnTo>
                      <a:pt x="6633" y="0"/>
                    </a:lnTo>
                    <a:cubicBezTo>
                      <a:pt x="6764" y="834"/>
                      <a:pt x="7680" y="1310"/>
                      <a:pt x="7692" y="1310"/>
                    </a:cubicBezTo>
                    <a:lnTo>
                      <a:pt x="7621" y="1441"/>
                    </a:lnTo>
                    <a:cubicBezTo>
                      <a:pt x="7573" y="1417"/>
                      <a:pt x="6621" y="917"/>
                      <a:pt x="6490" y="12"/>
                    </a:cubicBezTo>
                    <a:cubicBezTo>
                      <a:pt x="5799" y="1536"/>
                      <a:pt x="3406" y="2763"/>
                      <a:pt x="2227" y="3299"/>
                    </a:cubicBezTo>
                    <a:cubicBezTo>
                      <a:pt x="2152" y="3332"/>
                      <a:pt x="2074" y="3348"/>
                      <a:pt x="1998" y="3348"/>
                    </a:cubicBezTo>
                    <a:cubicBezTo>
                      <a:pt x="1834" y="3348"/>
                      <a:pt x="1678" y="3274"/>
                      <a:pt x="1572" y="3144"/>
                    </a:cubicBezTo>
                    <a:lnTo>
                      <a:pt x="1572" y="3168"/>
                    </a:lnTo>
                    <a:lnTo>
                      <a:pt x="1406" y="2918"/>
                    </a:lnTo>
                    <a:cubicBezTo>
                      <a:pt x="1248" y="2654"/>
                      <a:pt x="978" y="2354"/>
                      <a:pt x="588" y="2354"/>
                    </a:cubicBezTo>
                    <a:cubicBezTo>
                      <a:pt x="537" y="2354"/>
                      <a:pt x="484" y="2359"/>
                      <a:pt x="429" y="2370"/>
                    </a:cubicBezTo>
                    <a:cubicBezTo>
                      <a:pt x="132" y="2406"/>
                      <a:pt x="1" y="2667"/>
                      <a:pt x="37" y="3108"/>
                    </a:cubicBezTo>
                    <a:cubicBezTo>
                      <a:pt x="84" y="3501"/>
                      <a:pt x="239" y="3870"/>
                      <a:pt x="501" y="4191"/>
                    </a:cubicBezTo>
                    <a:cubicBezTo>
                      <a:pt x="632" y="4358"/>
                      <a:pt x="846" y="4608"/>
                      <a:pt x="1096" y="4834"/>
                    </a:cubicBezTo>
                    <a:lnTo>
                      <a:pt x="1132" y="4870"/>
                    </a:lnTo>
                    <a:lnTo>
                      <a:pt x="1132" y="9966"/>
                    </a:lnTo>
                    <a:lnTo>
                      <a:pt x="977" y="9966"/>
                    </a:lnTo>
                    <a:lnTo>
                      <a:pt x="977" y="9930"/>
                    </a:lnTo>
                    <a:lnTo>
                      <a:pt x="918" y="9930"/>
                    </a:lnTo>
                    <a:cubicBezTo>
                      <a:pt x="1013" y="10597"/>
                      <a:pt x="1180" y="11800"/>
                      <a:pt x="1370" y="13407"/>
                    </a:cubicBezTo>
                    <a:cubicBezTo>
                      <a:pt x="1963" y="13977"/>
                      <a:pt x="2765" y="14400"/>
                      <a:pt x="3798" y="14400"/>
                    </a:cubicBezTo>
                    <a:cubicBezTo>
                      <a:pt x="3865" y="14400"/>
                      <a:pt x="3933" y="14399"/>
                      <a:pt x="4001" y="14395"/>
                    </a:cubicBezTo>
                    <a:cubicBezTo>
                      <a:pt x="4585" y="14359"/>
                      <a:pt x="5013" y="14217"/>
                      <a:pt x="5311" y="14002"/>
                    </a:cubicBezTo>
                    <a:cubicBezTo>
                      <a:pt x="5430" y="13919"/>
                      <a:pt x="5537" y="13812"/>
                      <a:pt x="5621" y="13705"/>
                    </a:cubicBezTo>
                    <a:cubicBezTo>
                      <a:pt x="5847" y="13407"/>
                      <a:pt x="5942" y="13026"/>
                      <a:pt x="5954" y="12633"/>
                    </a:cubicBezTo>
                    <a:cubicBezTo>
                      <a:pt x="5954" y="11716"/>
                      <a:pt x="5430" y="10740"/>
                      <a:pt x="5263" y="10466"/>
                    </a:cubicBezTo>
                    <a:lnTo>
                      <a:pt x="4299" y="10347"/>
                    </a:lnTo>
                    <a:lnTo>
                      <a:pt x="4311" y="10526"/>
                    </a:lnTo>
                    <a:lnTo>
                      <a:pt x="4168" y="10526"/>
                    </a:lnTo>
                    <a:lnTo>
                      <a:pt x="4132" y="8740"/>
                    </a:lnTo>
                    <a:cubicBezTo>
                      <a:pt x="3406" y="8394"/>
                      <a:pt x="3001" y="7513"/>
                      <a:pt x="3001" y="7513"/>
                    </a:cubicBezTo>
                    <a:lnTo>
                      <a:pt x="3001" y="7513"/>
                    </a:lnTo>
                    <a:cubicBezTo>
                      <a:pt x="3596" y="7680"/>
                      <a:pt x="3966" y="7811"/>
                      <a:pt x="4120" y="7870"/>
                    </a:cubicBezTo>
                    <a:lnTo>
                      <a:pt x="4120" y="7847"/>
                    </a:lnTo>
                    <a:lnTo>
                      <a:pt x="4228" y="7882"/>
                    </a:lnTo>
                    <a:cubicBezTo>
                      <a:pt x="4235" y="7882"/>
                      <a:pt x="5090" y="8189"/>
                      <a:pt x="6008" y="8189"/>
                    </a:cubicBezTo>
                    <a:cubicBezTo>
                      <a:pt x="6467" y="8189"/>
                      <a:pt x="6942" y="8113"/>
                      <a:pt x="7335" y="7882"/>
                    </a:cubicBezTo>
                    <a:cubicBezTo>
                      <a:pt x="7823" y="7609"/>
                      <a:pt x="8121" y="7108"/>
                      <a:pt x="8216" y="6430"/>
                    </a:cubicBezTo>
                    <a:cubicBezTo>
                      <a:pt x="8240" y="6251"/>
                      <a:pt x="8240" y="6061"/>
                      <a:pt x="8228" y="5799"/>
                    </a:cubicBezTo>
                    <a:cubicBezTo>
                      <a:pt x="8157" y="4537"/>
                      <a:pt x="8073" y="3394"/>
                      <a:pt x="8002" y="2441"/>
                    </a:cubicBezTo>
                    <a:cubicBezTo>
                      <a:pt x="7902" y="2482"/>
                      <a:pt x="7795" y="2502"/>
                      <a:pt x="7688" y="2502"/>
                    </a:cubicBezTo>
                    <a:cubicBezTo>
                      <a:pt x="7451" y="2502"/>
                      <a:pt x="7213" y="2404"/>
                      <a:pt x="7049" y="2215"/>
                    </a:cubicBezTo>
                    <a:lnTo>
                      <a:pt x="7049" y="2191"/>
                    </a:lnTo>
                    <a:cubicBezTo>
                      <a:pt x="7371" y="2215"/>
                      <a:pt x="7680" y="2275"/>
                      <a:pt x="7990" y="2334"/>
                    </a:cubicBezTo>
                    <a:cubicBezTo>
                      <a:pt x="7954" y="1846"/>
                      <a:pt x="7918" y="1417"/>
                      <a:pt x="7883" y="1024"/>
                    </a:cubicBezTo>
                    <a:cubicBezTo>
                      <a:pt x="7335" y="786"/>
                      <a:pt x="6906" y="346"/>
                      <a:pt x="6633" y="0"/>
                    </a:cubicBezTo>
                    <a:close/>
                  </a:path>
                </a:pathLst>
              </a:custGeom>
              <a:solidFill>
                <a:srgbClr val="E0C6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51"/>
              <p:cNvSpPr/>
              <p:nvPr/>
            </p:nvSpPr>
            <p:spPr>
              <a:xfrm flipH="1">
                <a:off x="2896300" y="1560885"/>
                <a:ext cx="68009" cy="4291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78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227"/>
                      <a:pt x="119" y="655"/>
                      <a:pt x="381" y="763"/>
                    </a:cubicBezTo>
                    <a:cubicBezTo>
                      <a:pt x="419" y="775"/>
                      <a:pt x="459" y="782"/>
                      <a:pt x="501" y="782"/>
                    </a:cubicBezTo>
                    <a:cubicBezTo>
                      <a:pt x="696" y="782"/>
                      <a:pt x="935" y="646"/>
                      <a:pt x="1239" y="382"/>
                    </a:cubicBezTo>
                    <a:cubicBezTo>
                      <a:pt x="1000" y="334"/>
                      <a:pt x="477" y="215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51"/>
              <p:cNvSpPr/>
              <p:nvPr/>
            </p:nvSpPr>
            <p:spPr>
              <a:xfrm flipH="1">
                <a:off x="2772149" y="1063030"/>
                <a:ext cx="683655" cy="789962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14395" extrusionOk="0">
                    <a:moveTo>
                      <a:pt x="2465" y="0"/>
                    </a:moveTo>
                    <a:cubicBezTo>
                      <a:pt x="1108" y="0"/>
                      <a:pt x="1" y="1095"/>
                      <a:pt x="1" y="2453"/>
                    </a:cubicBezTo>
                    <a:cubicBezTo>
                      <a:pt x="1" y="3810"/>
                      <a:pt x="1108" y="4905"/>
                      <a:pt x="2465" y="4905"/>
                    </a:cubicBezTo>
                    <a:cubicBezTo>
                      <a:pt x="2680" y="4905"/>
                      <a:pt x="2906" y="4882"/>
                      <a:pt x="3120" y="4822"/>
                    </a:cubicBezTo>
                    <a:lnTo>
                      <a:pt x="3120" y="4822"/>
                    </a:lnTo>
                    <a:cubicBezTo>
                      <a:pt x="2775" y="6084"/>
                      <a:pt x="2763" y="8120"/>
                      <a:pt x="5061" y="10037"/>
                    </a:cubicBezTo>
                    <a:lnTo>
                      <a:pt x="5061" y="13645"/>
                    </a:lnTo>
                    <a:lnTo>
                      <a:pt x="4990" y="13633"/>
                    </a:lnTo>
                    <a:lnTo>
                      <a:pt x="4990" y="13633"/>
                    </a:lnTo>
                    <a:cubicBezTo>
                      <a:pt x="4990" y="13668"/>
                      <a:pt x="5001" y="13728"/>
                      <a:pt x="5001" y="13787"/>
                    </a:cubicBezTo>
                    <a:lnTo>
                      <a:pt x="5061" y="13787"/>
                    </a:lnTo>
                    <a:lnTo>
                      <a:pt x="5061" y="13835"/>
                    </a:lnTo>
                    <a:lnTo>
                      <a:pt x="5216" y="13835"/>
                    </a:lnTo>
                    <a:lnTo>
                      <a:pt x="5216" y="8727"/>
                    </a:lnTo>
                    <a:lnTo>
                      <a:pt x="5180" y="8704"/>
                    </a:lnTo>
                    <a:cubicBezTo>
                      <a:pt x="4930" y="8477"/>
                      <a:pt x="4728" y="8239"/>
                      <a:pt x="4585" y="8061"/>
                    </a:cubicBezTo>
                    <a:cubicBezTo>
                      <a:pt x="4335" y="7739"/>
                      <a:pt x="4168" y="7358"/>
                      <a:pt x="4132" y="6977"/>
                    </a:cubicBezTo>
                    <a:cubicBezTo>
                      <a:pt x="4085" y="6525"/>
                      <a:pt x="4216" y="6275"/>
                      <a:pt x="4513" y="6227"/>
                    </a:cubicBezTo>
                    <a:cubicBezTo>
                      <a:pt x="4558" y="6220"/>
                      <a:pt x="4601" y="6217"/>
                      <a:pt x="4642" y="6217"/>
                    </a:cubicBezTo>
                    <a:cubicBezTo>
                      <a:pt x="5050" y="6217"/>
                      <a:pt x="5340" y="6517"/>
                      <a:pt x="5502" y="6787"/>
                    </a:cubicBezTo>
                    <a:lnTo>
                      <a:pt x="5656" y="7037"/>
                    </a:lnTo>
                    <a:lnTo>
                      <a:pt x="5656" y="7013"/>
                    </a:lnTo>
                    <a:cubicBezTo>
                      <a:pt x="5762" y="7143"/>
                      <a:pt x="5918" y="7218"/>
                      <a:pt x="6082" y="7218"/>
                    </a:cubicBezTo>
                    <a:cubicBezTo>
                      <a:pt x="6158" y="7218"/>
                      <a:pt x="6236" y="7202"/>
                      <a:pt x="6311" y="7168"/>
                    </a:cubicBezTo>
                    <a:cubicBezTo>
                      <a:pt x="7490" y="6632"/>
                      <a:pt x="9883" y="5405"/>
                      <a:pt x="10574" y="3881"/>
                    </a:cubicBezTo>
                    <a:cubicBezTo>
                      <a:pt x="10705" y="4786"/>
                      <a:pt x="11657" y="5286"/>
                      <a:pt x="11705" y="5310"/>
                    </a:cubicBezTo>
                    <a:lnTo>
                      <a:pt x="11776" y="5179"/>
                    </a:lnTo>
                    <a:cubicBezTo>
                      <a:pt x="11764" y="5179"/>
                      <a:pt x="10859" y="4703"/>
                      <a:pt x="10716" y="3870"/>
                    </a:cubicBezTo>
                    <a:lnTo>
                      <a:pt x="10716" y="3870"/>
                    </a:lnTo>
                    <a:cubicBezTo>
                      <a:pt x="10990" y="4227"/>
                      <a:pt x="11419" y="4655"/>
                      <a:pt x="11967" y="4894"/>
                    </a:cubicBezTo>
                    <a:cubicBezTo>
                      <a:pt x="12002" y="5286"/>
                      <a:pt x="12026" y="5715"/>
                      <a:pt x="12074" y="6203"/>
                    </a:cubicBezTo>
                    <a:cubicBezTo>
                      <a:pt x="11764" y="6144"/>
                      <a:pt x="11455" y="6096"/>
                      <a:pt x="11145" y="6060"/>
                    </a:cubicBezTo>
                    <a:lnTo>
                      <a:pt x="11145" y="6084"/>
                    </a:lnTo>
                    <a:cubicBezTo>
                      <a:pt x="11307" y="6278"/>
                      <a:pt x="11535" y="6374"/>
                      <a:pt x="11769" y="6374"/>
                    </a:cubicBezTo>
                    <a:cubicBezTo>
                      <a:pt x="11879" y="6374"/>
                      <a:pt x="11991" y="6352"/>
                      <a:pt x="12098" y="6310"/>
                    </a:cubicBezTo>
                    <a:cubicBezTo>
                      <a:pt x="12169" y="7263"/>
                      <a:pt x="12240" y="8406"/>
                      <a:pt x="12312" y="9668"/>
                    </a:cubicBezTo>
                    <a:cubicBezTo>
                      <a:pt x="12336" y="9930"/>
                      <a:pt x="12336" y="10120"/>
                      <a:pt x="12300" y="10299"/>
                    </a:cubicBezTo>
                    <a:cubicBezTo>
                      <a:pt x="12205" y="10978"/>
                      <a:pt x="11907" y="11478"/>
                      <a:pt x="11419" y="11751"/>
                    </a:cubicBezTo>
                    <a:cubicBezTo>
                      <a:pt x="11023" y="11990"/>
                      <a:pt x="10540" y="12069"/>
                      <a:pt x="10074" y="12069"/>
                    </a:cubicBezTo>
                    <a:cubicBezTo>
                      <a:pt x="9165" y="12069"/>
                      <a:pt x="8319" y="11767"/>
                      <a:pt x="8311" y="11751"/>
                    </a:cubicBezTo>
                    <a:lnTo>
                      <a:pt x="8204" y="11716"/>
                    </a:lnTo>
                    <a:lnTo>
                      <a:pt x="8204" y="11740"/>
                    </a:lnTo>
                    <a:cubicBezTo>
                      <a:pt x="8061" y="11680"/>
                      <a:pt x="7680" y="11549"/>
                      <a:pt x="7085" y="11382"/>
                    </a:cubicBezTo>
                    <a:lnTo>
                      <a:pt x="7085" y="11382"/>
                    </a:lnTo>
                    <a:cubicBezTo>
                      <a:pt x="7085" y="11382"/>
                      <a:pt x="7490" y="12263"/>
                      <a:pt x="8228" y="12609"/>
                    </a:cubicBezTo>
                    <a:lnTo>
                      <a:pt x="8252" y="14395"/>
                    </a:lnTo>
                    <a:lnTo>
                      <a:pt x="8407" y="14395"/>
                    </a:lnTo>
                    <a:lnTo>
                      <a:pt x="8407" y="14192"/>
                    </a:lnTo>
                    <a:lnTo>
                      <a:pt x="9371" y="14311"/>
                    </a:lnTo>
                    <a:lnTo>
                      <a:pt x="9371" y="14311"/>
                    </a:lnTo>
                    <a:lnTo>
                      <a:pt x="9323" y="14228"/>
                    </a:lnTo>
                    <a:cubicBezTo>
                      <a:pt x="9371" y="14228"/>
                      <a:pt x="9395" y="14240"/>
                      <a:pt x="9443" y="14252"/>
                    </a:cubicBezTo>
                    <a:cubicBezTo>
                      <a:pt x="9395" y="14216"/>
                      <a:pt x="9371" y="14180"/>
                      <a:pt x="9323" y="14168"/>
                    </a:cubicBezTo>
                    <a:cubicBezTo>
                      <a:pt x="9038" y="14121"/>
                      <a:pt x="8776" y="14097"/>
                      <a:pt x="8502" y="14061"/>
                    </a:cubicBezTo>
                    <a:lnTo>
                      <a:pt x="8407" y="14049"/>
                    </a:lnTo>
                    <a:lnTo>
                      <a:pt x="8407" y="14037"/>
                    </a:lnTo>
                    <a:lnTo>
                      <a:pt x="8359" y="11954"/>
                    </a:lnTo>
                    <a:lnTo>
                      <a:pt x="8359" y="11954"/>
                    </a:lnTo>
                    <a:cubicBezTo>
                      <a:pt x="8604" y="12033"/>
                      <a:pt x="9293" y="12226"/>
                      <a:pt x="10040" y="12226"/>
                    </a:cubicBezTo>
                    <a:cubicBezTo>
                      <a:pt x="10527" y="12226"/>
                      <a:pt x="11039" y="12144"/>
                      <a:pt x="11467" y="11894"/>
                    </a:cubicBezTo>
                    <a:cubicBezTo>
                      <a:pt x="12002" y="11573"/>
                      <a:pt x="12312" y="11037"/>
                      <a:pt x="12419" y="10311"/>
                    </a:cubicBezTo>
                    <a:cubicBezTo>
                      <a:pt x="12455" y="10120"/>
                      <a:pt x="12455" y="9906"/>
                      <a:pt x="12431" y="9656"/>
                    </a:cubicBezTo>
                    <a:cubicBezTo>
                      <a:pt x="12336" y="7727"/>
                      <a:pt x="12217" y="6096"/>
                      <a:pt x="12110" y="4953"/>
                    </a:cubicBezTo>
                    <a:lnTo>
                      <a:pt x="12110" y="4953"/>
                    </a:lnTo>
                    <a:lnTo>
                      <a:pt x="12240" y="5001"/>
                    </a:lnTo>
                    <a:lnTo>
                      <a:pt x="12240" y="3703"/>
                    </a:lnTo>
                    <a:lnTo>
                      <a:pt x="12205" y="2643"/>
                    </a:lnTo>
                    <a:lnTo>
                      <a:pt x="12205" y="2453"/>
                    </a:lnTo>
                    <a:lnTo>
                      <a:pt x="12205" y="2417"/>
                    </a:lnTo>
                    <a:cubicBezTo>
                      <a:pt x="12169" y="1881"/>
                      <a:pt x="11883" y="1393"/>
                      <a:pt x="11288" y="1012"/>
                    </a:cubicBezTo>
                    <a:cubicBezTo>
                      <a:pt x="10586" y="561"/>
                      <a:pt x="9742" y="370"/>
                      <a:pt x="8862" y="370"/>
                    </a:cubicBezTo>
                    <a:cubicBezTo>
                      <a:pt x="7443" y="370"/>
                      <a:pt x="5927" y="866"/>
                      <a:pt x="4751" y="1572"/>
                    </a:cubicBezTo>
                    <a:cubicBezTo>
                      <a:pt x="4394" y="655"/>
                      <a:pt x="3513" y="0"/>
                      <a:pt x="2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51"/>
              <p:cNvSpPr/>
              <p:nvPr/>
            </p:nvSpPr>
            <p:spPr>
              <a:xfrm flipH="1">
                <a:off x="3162961" y="1420397"/>
                <a:ext cx="44461" cy="81767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490" extrusionOk="0">
                    <a:moveTo>
                      <a:pt x="24" y="1"/>
                    </a:moveTo>
                    <a:lnTo>
                      <a:pt x="0" y="84"/>
                    </a:lnTo>
                    <a:cubicBezTo>
                      <a:pt x="24" y="84"/>
                      <a:pt x="274" y="156"/>
                      <a:pt x="476" y="465"/>
                    </a:cubicBezTo>
                    <a:cubicBezTo>
                      <a:pt x="429" y="501"/>
                      <a:pt x="298" y="572"/>
                      <a:pt x="238" y="715"/>
                    </a:cubicBezTo>
                    <a:cubicBezTo>
                      <a:pt x="167" y="894"/>
                      <a:pt x="215" y="1108"/>
                      <a:pt x="346" y="1358"/>
                    </a:cubicBezTo>
                    <a:lnTo>
                      <a:pt x="429" y="1334"/>
                    </a:lnTo>
                    <a:cubicBezTo>
                      <a:pt x="274" y="1120"/>
                      <a:pt x="250" y="918"/>
                      <a:pt x="310" y="763"/>
                    </a:cubicBezTo>
                    <a:cubicBezTo>
                      <a:pt x="369" y="632"/>
                      <a:pt x="465" y="572"/>
                      <a:pt x="512" y="537"/>
                    </a:cubicBezTo>
                    <a:lnTo>
                      <a:pt x="512" y="560"/>
                    </a:lnTo>
                    <a:cubicBezTo>
                      <a:pt x="631" y="763"/>
                      <a:pt x="703" y="1060"/>
                      <a:pt x="703" y="1489"/>
                    </a:cubicBezTo>
                    <a:lnTo>
                      <a:pt x="774" y="1489"/>
                    </a:lnTo>
                    <a:cubicBezTo>
                      <a:pt x="810" y="215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51"/>
              <p:cNvSpPr/>
              <p:nvPr/>
            </p:nvSpPr>
            <p:spPr>
              <a:xfrm flipH="1">
                <a:off x="2923744" y="1417159"/>
                <a:ext cx="22944" cy="3792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91" extrusionOk="0">
                    <a:moveTo>
                      <a:pt x="215" y="0"/>
                    </a:moveTo>
                    <a:cubicBezTo>
                      <a:pt x="96" y="0"/>
                      <a:pt x="1" y="155"/>
                      <a:pt x="1" y="346"/>
                    </a:cubicBezTo>
                    <a:cubicBezTo>
                      <a:pt x="1" y="536"/>
                      <a:pt x="96" y="691"/>
                      <a:pt x="215" y="691"/>
                    </a:cubicBezTo>
                    <a:cubicBezTo>
                      <a:pt x="322" y="691"/>
                      <a:pt x="418" y="536"/>
                      <a:pt x="418" y="346"/>
                    </a:cubicBezTo>
                    <a:cubicBezTo>
                      <a:pt x="418" y="155"/>
                      <a:pt x="322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51"/>
              <p:cNvSpPr/>
              <p:nvPr/>
            </p:nvSpPr>
            <p:spPr>
              <a:xfrm flipH="1">
                <a:off x="2805454" y="1417159"/>
                <a:ext cx="22285" cy="3792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691" extrusionOk="0">
                    <a:moveTo>
                      <a:pt x="203" y="0"/>
                    </a:moveTo>
                    <a:cubicBezTo>
                      <a:pt x="84" y="0"/>
                      <a:pt x="1" y="167"/>
                      <a:pt x="1" y="346"/>
                    </a:cubicBezTo>
                    <a:cubicBezTo>
                      <a:pt x="1" y="524"/>
                      <a:pt x="84" y="691"/>
                      <a:pt x="203" y="691"/>
                    </a:cubicBezTo>
                    <a:cubicBezTo>
                      <a:pt x="322" y="691"/>
                      <a:pt x="406" y="524"/>
                      <a:pt x="406" y="346"/>
                    </a:cubicBezTo>
                    <a:cubicBezTo>
                      <a:pt x="406" y="167"/>
                      <a:pt x="322" y="0"/>
                      <a:pt x="2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51"/>
              <p:cNvSpPr/>
              <p:nvPr/>
            </p:nvSpPr>
            <p:spPr>
              <a:xfrm flipH="1">
                <a:off x="2837455" y="1484440"/>
                <a:ext cx="32111" cy="5037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918" extrusionOk="0">
                    <a:moveTo>
                      <a:pt x="251" y="1"/>
                    </a:moveTo>
                    <a:lnTo>
                      <a:pt x="132" y="84"/>
                    </a:lnTo>
                    <a:cubicBezTo>
                      <a:pt x="406" y="477"/>
                      <a:pt x="382" y="620"/>
                      <a:pt x="358" y="679"/>
                    </a:cubicBezTo>
                    <a:cubicBezTo>
                      <a:pt x="314" y="750"/>
                      <a:pt x="198" y="768"/>
                      <a:pt x="108" y="768"/>
                    </a:cubicBezTo>
                    <a:cubicBezTo>
                      <a:pt x="75" y="768"/>
                      <a:pt x="46" y="766"/>
                      <a:pt x="25" y="763"/>
                    </a:cubicBezTo>
                    <a:lnTo>
                      <a:pt x="1" y="905"/>
                    </a:lnTo>
                    <a:cubicBezTo>
                      <a:pt x="13" y="905"/>
                      <a:pt x="60" y="917"/>
                      <a:pt x="108" y="917"/>
                    </a:cubicBezTo>
                    <a:cubicBezTo>
                      <a:pt x="227" y="917"/>
                      <a:pt x="382" y="894"/>
                      <a:pt x="477" y="763"/>
                    </a:cubicBezTo>
                    <a:cubicBezTo>
                      <a:pt x="584" y="596"/>
                      <a:pt x="501" y="346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51"/>
              <p:cNvSpPr/>
              <p:nvPr/>
            </p:nvSpPr>
            <p:spPr>
              <a:xfrm flipH="1">
                <a:off x="2911340" y="1395592"/>
                <a:ext cx="58183" cy="17561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320" extrusionOk="0">
                    <a:moveTo>
                      <a:pt x="1060" y="0"/>
                    </a:moveTo>
                    <a:cubicBezTo>
                      <a:pt x="703" y="36"/>
                      <a:pt x="345" y="96"/>
                      <a:pt x="0" y="155"/>
                    </a:cubicBezTo>
                    <a:lnTo>
                      <a:pt x="0" y="191"/>
                    </a:lnTo>
                    <a:cubicBezTo>
                      <a:pt x="133" y="278"/>
                      <a:pt x="282" y="319"/>
                      <a:pt x="430" y="319"/>
                    </a:cubicBezTo>
                    <a:cubicBezTo>
                      <a:pt x="666" y="319"/>
                      <a:pt x="899" y="214"/>
                      <a:pt x="1060" y="24"/>
                    </a:cubicBezTo>
                    <a:lnTo>
                      <a:pt x="10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51"/>
              <p:cNvSpPr/>
              <p:nvPr/>
            </p:nvSpPr>
            <p:spPr>
              <a:xfrm flipH="1">
                <a:off x="2878625" y="1547824"/>
                <a:ext cx="95509" cy="64755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1180" extrusionOk="0">
                    <a:moveTo>
                      <a:pt x="156" y="239"/>
                    </a:moveTo>
                    <a:lnTo>
                      <a:pt x="156" y="239"/>
                    </a:lnTo>
                    <a:cubicBezTo>
                      <a:pt x="656" y="465"/>
                      <a:pt x="1156" y="572"/>
                      <a:pt x="1418" y="620"/>
                    </a:cubicBezTo>
                    <a:cubicBezTo>
                      <a:pt x="1134" y="884"/>
                      <a:pt x="882" y="1020"/>
                      <a:pt x="682" y="1020"/>
                    </a:cubicBezTo>
                    <a:cubicBezTo>
                      <a:pt x="639" y="1020"/>
                      <a:pt x="598" y="1013"/>
                      <a:pt x="560" y="1001"/>
                    </a:cubicBezTo>
                    <a:cubicBezTo>
                      <a:pt x="298" y="893"/>
                      <a:pt x="191" y="465"/>
                      <a:pt x="156" y="239"/>
                    </a:cubicBezTo>
                    <a:close/>
                    <a:moveTo>
                      <a:pt x="1" y="0"/>
                    </a:moveTo>
                    <a:lnTo>
                      <a:pt x="1" y="131"/>
                    </a:lnTo>
                    <a:cubicBezTo>
                      <a:pt x="1" y="155"/>
                      <a:pt x="60" y="977"/>
                      <a:pt x="525" y="1155"/>
                    </a:cubicBezTo>
                    <a:cubicBezTo>
                      <a:pt x="584" y="1167"/>
                      <a:pt x="644" y="1179"/>
                      <a:pt x="703" y="1179"/>
                    </a:cubicBezTo>
                    <a:cubicBezTo>
                      <a:pt x="965" y="1179"/>
                      <a:pt x="1275" y="1001"/>
                      <a:pt x="1632" y="632"/>
                    </a:cubicBezTo>
                    <a:lnTo>
                      <a:pt x="1739" y="524"/>
                    </a:lnTo>
                    <a:lnTo>
                      <a:pt x="1596" y="512"/>
                    </a:lnTo>
                    <a:cubicBezTo>
                      <a:pt x="1572" y="512"/>
                      <a:pt x="798" y="393"/>
                      <a:pt x="120" y="6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51"/>
              <p:cNvSpPr/>
              <p:nvPr/>
            </p:nvSpPr>
            <p:spPr>
              <a:xfrm flipH="1">
                <a:off x="2566905" y="1814423"/>
                <a:ext cx="429459" cy="411032"/>
              </a:xfrm>
              <a:custGeom>
                <a:avLst/>
                <a:gdLst/>
                <a:ahLst/>
                <a:cxnLst/>
                <a:rect l="l" t="t" r="r" b="b"/>
                <a:pathLst>
                  <a:path w="7824" h="7490" extrusionOk="0">
                    <a:moveTo>
                      <a:pt x="64" y="0"/>
                    </a:moveTo>
                    <a:cubicBezTo>
                      <a:pt x="43" y="0"/>
                      <a:pt x="22" y="0"/>
                      <a:pt x="1" y="0"/>
                    </a:cubicBezTo>
                    <a:lnTo>
                      <a:pt x="1" y="357"/>
                    </a:lnTo>
                    <a:lnTo>
                      <a:pt x="1" y="369"/>
                    </a:lnTo>
                    <a:cubicBezTo>
                      <a:pt x="25" y="369"/>
                      <a:pt x="60" y="381"/>
                      <a:pt x="108" y="381"/>
                    </a:cubicBezTo>
                    <a:cubicBezTo>
                      <a:pt x="370" y="429"/>
                      <a:pt x="644" y="441"/>
                      <a:pt x="918" y="488"/>
                    </a:cubicBezTo>
                    <a:cubicBezTo>
                      <a:pt x="965" y="500"/>
                      <a:pt x="1001" y="548"/>
                      <a:pt x="1037" y="584"/>
                    </a:cubicBezTo>
                    <a:cubicBezTo>
                      <a:pt x="1192" y="619"/>
                      <a:pt x="1334" y="703"/>
                      <a:pt x="1454" y="798"/>
                    </a:cubicBezTo>
                    <a:cubicBezTo>
                      <a:pt x="1930" y="1250"/>
                      <a:pt x="3025" y="2429"/>
                      <a:pt x="3704" y="4191"/>
                    </a:cubicBezTo>
                    <a:cubicBezTo>
                      <a:pt x="3704" y="4191"/>
                      <a:pt x="4954" y="5715"/>
                      <a:pt x="5621" y="7489"/>
                    </a:cubicBezTo>
                    <a:lnTo>
                      <a:pt x="6859" y="7489"/>
                    </a:lnTo>
                    <a:cubicBezTo>
                      <a:pt x="6657" y="6775"/>
                      <a:pt x="6216" y="5941"/>
                      <a:pt x="5466" y="5025"/>
                    </a:cubicBezTo>
                    <a:lnTo>
                      <a:pt x="5442" y="5013"/>
                    </a:lnTo>
                    <a:lnTo>
                      <a:pt x="5442" y="4989"/>
                    </a:lnTo>
                    <a:cubicBezTo>
                      <a:pt x="5442" y="4929"/>
                      <a:pt x="5466" y="3382"/>
                      <a:pt x="5942" y="2548"/>
                    </a:cubicBezTo>
                    <a:lnTo>
                      <a:pt x="6073" y="2620"/>
                    </a:lnTo>
                    <a:cubicBezTo>
                      <a:pt x="5656" y="3358"/>
                      <a:pt x="5609" y="4739"/>
                      <a:pt x="5597" y="4953"/>
                    </a:cubicBezTo>
                    <a:cubicBezTo>
                      <a:pt x="6371" y="5894"/>
                      <a:pt x="6799" y="6739"/>
                      <a:pt x="7026" y="7489"/>
                    </a:cubicBezTo>
                    <a:lnTo>
                      <a:pt x="7823" y="7489"/>
                    </a:lnTo>
                    <a:lnTo>
                      <a:pt x="7811" y="7394"/>
                    </a:lnTo>
                    <a:lnTo>
                      <a:pt x="6859" y="3036"/>
                    </a:lnTo>
                    <a:lnTo>
                      <a:pt x="6978" y="2262"/>
                    </a:lnTo>
                    <a:cubicBezTo>
                      <a:pt x="7097" y="1929"/>
                      <a:pt x="6799" y="1453"/>
                      <a:pt x="6502" y="1298"/>
                    </a:cubicBezTo>
                    <a:cubicBezTo>
                      <a:pt x="5497" y="778"/>
                      <a:pt x="2863" y="0"/>
                      <a:pt x="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51"/>
              <p:cNvSpPr/>
              <p:nvPr/>
            </p:nvSpPr>
            <p:spPr>
              <a:xfrm flipH="1">
                <a:off x="2688490" y="1844441"/>
                <a:ext cx="468596" cy="381014"/>
              </a:xfrm>
              <a:custGeom>
                <a:avLst/>
                <a:gdLst/>
                <a:ahLst/>
                <a:cxnLst/>
                <a:rect l="l" t="t" r="r" b="b"/>
                <a:pathLst>
                  <a:path w="8537" h="6943" extrusionOk="0">
                    <a:moveTo>
                      <a:pt x="3858" y="1"/>
                    </a:moveTo>
                    <a:lnTo>
                      <a:pt x="3893" y="96"/>
                    </a:lnTo>
                    <a:cubicBezTo>
                      <a:pt x="4060" y="370"/>
                      <a:pt x="4584" y="1346"/>
                      <a:pt x="4584" y="2263"/>
                    </a:cubicBezTo>
                    <a:cubicBezTo>
                      <a:pt x="4572" y="2668"/>
                      <a:pt x="4477" y="3037"/>
                      <a:pt x="4251" y="3335"/>
                    </a:cubicBezTo>
                    <a:cubicBezTo>
                      <a:pt x="4167" y="3442"/>
                      <a:pt x="4060" y="3549"/>
                      <a:pt x="3941" y="3632"/>
                    </a:cubicBezTo>
                    <a:cubicBezTo>
                      <a:pt x="3643" y="3859"/>
                      <a:pt x="3215" y="3989"/>
                      <a:pt x="2631" y="4025"/>
                    </a:cubicBezTo>
                    <a:cubicBezTo>
                      <a:pt x="2562" y="4029"/>
                      <a:pt x="2493" y="4031"/>
                      <a:pt x="2426" y="4031"/>
                    </a:cubicBezTo>
                    <a:cubicBezTo>
                      <a:pt x="1386" y="4031"/>
                      <a:pt x="604" y="3607"/>
                      <a:pt x="0" y="3037"/>
                    </a:cubicBezTo>
                    <a:lnTo>
                      <a:pt x="0" y="3037"/>
                    </a:lnTo>
                    <a:cubicBezTo>
                      <a:pt x="131" y="4156"/>
                      <a:pt x="298" y="5466"/>
                      <a:pt x="441" y="6942"/>
                    </a:cubicBezTo>
                    <a:lnTo>
                      <a:pt x="8537" y="6942"/>
                    </a:lnTo>
                    <a:cubicBezTo>
                      <a:pt x="7882" y="5168"/>
                      <a:pt x="6632" y="3644"/>
                      <a:pt x="6632" y="3644"/>
                    </a:cubicBezTo>
                    <a:cubicBezTo>
                      <a:pt x="5953" y="1882"/>
                      <a:pt x="4870" y="715"/>
                      <a:pt x="4382" y="251"/>
                    </a:cubicBezTo>
                    <a:cubicBezTo>
                      <a:pt x="4274" y="156"/>
                      <a:pt x="4120" y="60"/>
                      <a:pt x="3977" y="37"/>
                    </a:cubicBezTo>
                    <a:cubicBezTo>
                      <a:pt x="3929" y="13"/>
                      <a:pt x="3893" y="13"/>
                      <a:pt x="38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51"/>
              <p:cNvSpPr/>
              <p:nvPr/>
            </p:nvSpPr>
            <p:spPr>
              <a:xfrm flipH="1">
                <a:off x="3130260" y="1762618"/>
                <a:ext cx="700012" cy="461520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8410" extrusionOk="0">
                    <a:moveTo>
                      <a:pt x="4680" y="1313"/>
                    </a:moveTo>
                    <a:cubicBezTo>
                      <a:pt x="4704" y="1325"/>
                      <a:pt x="6823" y="3314"/>
                      <a:pt x="6287" y="7755"/>
                    </a:cubicBezTo>
                    <a:lnTo>
                      <a:pt x="6132" y="7743"/>
                    </a:lnTo>
                    <a:cubicBezTo>
                      <a:pt x="6632" y="3373"/>
                      <a:pt x="4584" y="1444"/>
                      <a:pt x="4573" y="1432"/>
                    </a:cubicBezTo>
                    <a:lnTo>
                      <a:pt x="4680" y="1313"/>
                    </a:lnTo>
                    <a:close/>
                    <a:moveTo>
                      <a:pt x="7747" y="1"/>
                    </a:moveTo>
                    <a:cubicBezTo>
                      <a:pt x="6973" y="1"/>
                      <a:pt x="6354" y="68"/>
                      <a:pt x="5858" y="170"/>
                    </a:cubicBezTo>
                    <a:lnTo>
                      <a:pt x="5835" y="170"/>
                    </a:lnTo>
                    <a:lnTo>
                      <a:pt x="5656" y="218"/>
                    </a:lnTo>
                    <a:cubicBezTo>
                      <a:pt x="3692" y="623"/>
                      <a:pt x="3680" y="1909"/>
                      <a:pt x="3715" y="2313"/>
                    </a:cubicBezTo>
                    <a:cubicBezTo>
                      <a:pt x="3739" y="2385"/>
                      <a:pt x="3739" y="2432"/>
                      <a:pt x="3739" y="2432"/>
                    </a:cubicBezTo>
                    <a:cubicBezTo>
                      <a:pt x="3739" y="2432"/>
                      <a:pt x="2977" y="3516"/>
                      <a:pt x="1906" y="5052"/>
                    </a:cubicBezTo>
                    <a:cubicBezTo>
                      <a:pt x="1334" y="5838"/>
                      <a:pt x="703" y="6766"/>
                      <a:pt x="48" y="7695"/>
                    </a:cubicBezTo>
                    <a:cubicBezTo>
                      <a:pt x="24" y="7719"/>
                      <a:pt x="12" y="7743"/>
                      <a:pt x="1" y="7755"/>
                    </a:cubicBezTo>
                    <a:cubicBezTo>
                      <a:pt x="536" y="8171"/>
                      <a:pt x="1191" y="8409"/>
                      <a:pt x="1917" y="8409"/>
                    </a:cubicBezTo>
                    <a:lnTo>
                      <a:pt x="9657" y="8409"/>
                    </a:lnTo>
                    <a:cubicBezTo>
                      <a:pt x="9168" y="7255"/>
                      <a:pt x="10407" y="6278"/>
                      <a:pt x="10740" y="6028"/>
                    </a:cubicBezTo>
                    <a:cubicBezTo>
                      <a:pt x="10419" y="5731"/>
                      <a:pt x="9192" y="4540"/>
                      <a:pt x="9014" y="3659"/>
                    </a:cubicBezTo>
                    <a:cubicBezTo>
                      <a:pt x="8823" y="2671"/>
                      <a:pt x="9871" y="1147"/>
                      <a:pt x="9907" y="1075"/>
                    </a:cubicBezTo>
                    <a:lnTo>
                      <a:pt x="10038" y="1170"/>
                    </a:lnTo>
                    <a:cubicBezTo>
                      <a:pt x="10026" y="1182"/>
                      <a:pt x="8990" y="2683"/>
                      <a:pt x="9180" y="3623"/>
                    </a:cubicBezTo>
                    <a:cubicBezTo>
                      <a:pt x="9359" y="4552"/>
                      <a:pt x="10919" y="5957"/>
                      <a:pt x="10931" y="5969"/>
                    </a:cubicBezTo>
                    <a:lnTo>
                      <a:pt x="11014" y="6040"/>
                    </a:lnTo>
                    <a:lnTo>
                      <a:pt x="10919" y="6100"/>
                    </a:lnTo>
                    <a:cubicBezTo>
                      <a:pt x="10907" y="6123"/>
                      <a:pt x="9240" y="7159"/>
                      <a:pt x="9835" y="8398"/>
                    </a:cubicBezTo>
                    <a:lnTo>
                      <a:pt x="12752" y="8398"/>
                    </a:lnTo>
                    <a:cubicBezTo>
                      <a:pt x="12562" y="6957"/>
                      <a:pt x="12395" y="5647"/>
                      <a:pt x="12264" y="4528"/>
                    </a:cubicBezTo>
                    <a:cubicBezTo>
                      <a:pt x="12074" y="2921"/>
                      <a:pt x="11907" y="1718"/>
                      <a:pt x="11812" y="1051"/>
                    </a:cubicBezTo>
                    <a:cubicBezTo>
                      <a:pt x="11800" y="992"/>
                      <a:pt x="11800" y="944"/>
                      <a:pt x="11800" y="885"/>
                    </a:cubicBezTo>
                    <a:cubicBezTo>
                      <a:pt x="11752" y="587"/>
                      <a:pt x="11740" y="432"/>
                      <a:pt x="11740" y="432"/>
                    </a:cubicBezTo>
                    <a:cubicBezTo>
                      <a:pt x="10082" y="120"/>
                      <a:pt x="8777" y="1"/>
                      <a:pt x="77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64" name="Google Shape;1564;p51"/>
              <p:cNvGrpSpPr/>
              <p:nvPr/>
            </p:nvGrpSpPr>
            <p:grpSpPr>
              <a:xfrm>
                <a:off x="2338822" y="668672"/>
                <a:ext cx="1558766" cy="1550899"/>
                <a:chOff x="2338822" y="668672"/>
                <a:chExt cx="1558766" cy="1550899"/>
              </a:xfrm>
            </p:grpSpPr>
            <p:sp>
              <p:nvSpPr>
                <p:cNvPr id="1565" name="Google Shape;1565;p51"/>
                <p:cNvSpPr/>
                <p:nvPr/>
              </p:nvSpPr>
              <p:spPr>
                <a:xfrm flipH="1">
                  <a:off x="2340834" y="867005"/>
                  <a:ext cx="1554814" cy="1352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26" h="24647" extrusionOk="0">
                      <a:moveTo>
                        <a:pt x="1" y="0"/>
                      </a:moveTo>
                      <a:lnTo>
                        <a:pt x="1" y="21574"/>
                      </a:lnTo>
                      <a:cubicBezTo>
                        <a:pt x="1" y="22574"/>
                        <a:pt x="477" y="23455"/>
                        <a:pt x="1203" y="24003"/>
                      </a:cubicBezTo>
                      <a:cubicBezTo>
                        <a:pt x="1858" y="23063"/>
                        <a:pt x="2501" y="22158"/>
                        <a:pt x="3061" y="21360"/>
                      </a:cubicBezTo>
                      <a:lnTo>
                        <a:pt x="4883" y="18633"/>
                      </a:lnTo>
                      <a:cubicBezTo>
                        <a:pt x="4835" y="18229"/>
                        <a:pt x="4847" y="16955"/>
                        <a:pt x="6811" y="16538"/>
                      </a:cubicBezTo>
                      <a:lnTo>
                        <a:pt x="6990" y="16490"/>
                      </a:lnTo>
                      <a:lnTo>
                        <a:pt x="6990" y="16478"/>
                      </a:lnTo>
                      <a:lnTo>
                        <a:pt x="7026" y="16478"/>
                      </a:lnTo>
                      <a:cubicBezTo>
                        <a:pt x="7516" y="16376"/>
                        <a:pt x="8134" y="16309"/>
                        <a:pt x="8909" y="16309"/>
                      </a:cubicBezTo>
                      <a:cubicBezTo>
                        <a:pt x="9940" y="16309"/>
                        <a:pt x="11249" y="16428"/>
                        <a:pt x="12907" y="16740"/>
                      </a:cubicBezTo>
                      <a:cubicBezTo>
                        <a:pt x="12907" y="16740"/>
                        <a:pt x="12931" y="16907"/>
                        <a:pt x="12967" y="17193"/>
                      </a:cubicBezTo>
                      <a:lnTo>
                        <a:pt x="13038" y="17205"/>
                      </a:lnTo>
                      <a:lnTo>
                        <a:pt x="13038" y="13597"/>
                      </a:lnTo>
                      <a:cubicBezTo>
                        <a:pt x="10728" y="11692"/>
                        <a:pt x="10740" y="9656"/>
                        <a:pt x="11086" y="8370"/>
                      </a:cubicBezTo>
                      <a:lnTo>
                        <a:pt x="11086" y="8370"/>
                      </a:lnTo>
                      <a:cubicBezTo>
                        <a:pt x="10883" y="8430"/>
                        <a:pt x="10657" y="8466"/>
                        <a:pt x="10431" y="8466"/>
                      </a:cubicBezTo>
                      <a:cubicBezTo>
                        <a:pt x="9074" y="8466"/>
                        <a:pt x="7978" y="7370"/>
                        <a:pt x="7978" y="6013"/>
                      </a:cubicBezTo>
                      <a:cubicBezTo>
                        <a:pt x="7978" y="4656"/>
                        <a:pt x="9074" y="3548"/>
                        <a:pt x="10431" y="3548"/>
                      </a:cubicBezTo>
                      <a:cubicBezTo>
                        <a:pt x="11479" y="3548"/>
                        <a:pt x="12372" y="4203"/>
                        <a:pt x="12729" y="5132"/>
                      </a:cubicBezTo>
                      <a:cubicBezTo>
                        <a:pt x="13904" y="4426"/>
                        <a:pt x="15425" y="3930"/>
                        <a:pt x="16842" y="3930"/>
                      </a:cubicBezTo>
                      <a:cubicBezTo>
                        <a:pt x="17721" y="3930"/>
                        <a:pt x="18560" y="4121"/>
                        <a:pt x="19253" y="4572"/>
                      </a:cubicBezTo>
                      <a:cubicBezTo>
                        <a:pt x="19849" y="4953"/>
                        <a:pt x="20134" y="5429"/>
                        <a:pt x="20182" y="5977"/>
                      </a:cubicBezTo>
                      <a:lnTo>
                        <a:pt x="20182" y="6013"/>
                      </a:lnTo>
                      <a:lnTo>
                        <a:pt x="20182" y="6203"/>
                      </a:lnTo>
                      <a:lnTo>
                        <a:pt x="20206" y="7263"/>
                      </a:lnTo>
                      <a:lnTo>
                        <a:pt x="20206" y="8561"/>
                      </a:lnTo>
                      <a:lnTo>
                        <a:pt x="20075" y="8513"/>
                      </a:lnTo>
                      <a:lnTo>
                        <a:pt x="20075" y="8513"/>
                      </a:lnTo>
                      <a:cubicBezTo>
                        <a:pt x="20170" y="9656"/>
                        <a:pt x="20301" y="11275"/>
                        <a:pt x="20408" y="13216"/>
                      </a:cubicBezTo>
                      <a:cubicBezTo>
                        <a:pt x="20420" y="13466"/>
                        <a:pt x="20420" y="13680"/>
                        <a:pt x="20384" y="13871"/>
                      </a:cubicBezTo>
                      <a:cubicBezTo>
                        <a:pt x="20301" y="14597"/>
                        <a:pt x="19968" y="15133"/>
                        <a:pt x="19432" y="15443"/>
                      </a:cubicBezTo>
                      <a:cubicBezTo>
                        <a:pt x="19003" y="15697"/>
                        <a:pt x="18491" y="15782"/>
                        <a:pt x="18001" y="15782"/>
                      </a:cubicBezTo>
                      <a:cubicBezTo>
                        <a:pt x="17254" y="15782"/>
                        <a:pt x="16560" y="15584"/>
                        <a:pt x="16301" y="15490"/>
                      </a:cubicBezTo>
                      <a:lnTo>
                        <a:pt x="16301" y="15490"/>
                      </a:lnTo>
                      <a:lnTo>
                        <a:pt x="16336" y="17574"/>
                      </a:lnTo>
                      <a:lnTo>
                        <a:pt x="16336" y="17217"/>
                      </a:lnTo>
                      <a:cubicBezTo>
                        <a:pt x="19170" y="17217"/>
                        <a:pt x="21837" y="17990"/>
                        <a:pt x="22849" y="18514"/>
                      </a:cubicBezTo>
                      <a:cubicBezTo>
                        <a:pt x="23147" y="18681"/>
                        <a:pt x="23444" y="19157"/>
                        <a:pt x="23325" y="19479"/>
                      </a:cubicBezTo>
                      <a:lnTo>
                        <a:pt x="23206" y="20253"/>
                      </a:lnTo>
                      <a:lnTo>
                        <a:pt x="23206" y="20265"/>
                      </a:lnTo>
                      <a:lnTo>
                        <a:pt x="24135" y="24646"/>
                      </a:lnTo>
                      <a:lnTo>
                        <a:pt x="25254" y="24646"/>
                      </a:lnTo>
                      <a:cubicBezTo>
                        <a:pt x="26957" y="24646"/>
                        <a:pt x="28326" y="23265"/>
                        <a:pt x="28326" y="21574"/>
                      </a:cubicBezTo>
                      <a:lnTo>
                        <a:pt x="2832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" name="Google Shape;1566;p51"/>
                <p:cNvSpPr/>
                <p:nvPr/>
              </p:nvSpPr>
              <p:spPr>
                <a:xfrm>
                  <a:off x="2338822" y="668672"/>
                  <a:ext cx="1558766" cy="198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98" h="3609" extrusionOk="0">
                      <a:moveTo>
                        <a:pt x="21242" y="1382"/>
                      </a:moveTo>
                      <a:cubicBezTo>
                        <a:pt x="21539" y="1382"/>
                        <a:pt x="21777" y="1620"/>
                        <a:pt x="21777" y="1918"/>
                      </a:cubicBezTo>
                      <a:cubicBezTo>
                        <a:pt x="21777" y="2215"/>
                        <a:pt x="21539" y="2453"/>
                        <a:pt x="21242" y="2453"/>
                      </a:cubicBezTo>
                      <a:cubicBezTo>
                        <a:pt x="20944" y="2453"/>
                        <a:pt x="20706" y="2215"/>
                        <a:pt x="20706" y="1918"/>
                      </a:cubicBezTo>
                      <a:cubicBezTo>
                        <a:pt x="20706" y="1620"/>
                        <a:pt x="20944" y="1382"/>
                        <a:pt x="21242" y="1382"/>
                      </a:cubicBezTo>
                      <a:close/>
                      <a:moveTo>
                        <a:pt x="23385" y="1382"/>
                      </a:moveTo>
                      <a:cubicBezTo>
                        <a:pt x="23682" y="1382"/>
                        <a:pt x="23921" y="1620"/>
                        <a:pt x="23921" y="1918"/>
                      </a:cubicBezTo>
                      <a:cubicBezTo>
                        <a:pt x="23921" y="2215"/>
                        <a:pt x="23682" y="2453"/>
                        <a:pt x="23385" y="2453"/>
                      </a:cubicBezTo>
                      <a:cubicBezTo>
                        <a:pt x="23087" y="2453"/>
                        <a:pt x="22849" y="2215"/>
                        <a:pt x="22849" y="1918"/>
                      </a:cubicBezTo>
                      <a:cubicBezTo>
                        <a:pt x="22849" y="1620"/>
                        <a:pt x="23087" y="1382"/>
                        <a:pt x="23385" y="1382"/>
                      </a:cubicBezTo>
                      <a:close/>
                      <a:moveTo>
                        <a:pt x="25528" y="1382"/>
                      </a:moveTo>
                      <a:cubicBezTo>
                        <a:pt x="25826" y="1382"/>
                        <a:pt x="26064" y="1620"/>
                        <a:pt x="26064" y="1918"/>
                      </a:cubicBezTo>
                      <a:cubicBezTo>
                        <a:pt x="26064" y="2215"/>
                        <a:pt x="25802" y="2453"/>
                        <a:pt x="25528" y="2453"/>
                      </a:cubicBezTo>
                      <a:cubicBezTo>
                        <a:pt x="25230" y="2453"/>
                        <a:pt x="24992" y="2215"/>
                        <a:pt x="24992" y="1918"/>
                      </a:cubicBezTo>
                      <a:cubicBezTo>
                        <a:pt x="24992" y="1620"/>
                        <a:pt x="25230" y="1382"/>
                        <a:pt x="25528" y="1382"/>
                      </a:cubicBezTo>
                      <a:close/>
                      <a:moveTo>
                        <a:pt x="3085" y="1"/>
                      </a:moveTo>
                      <a:cubicBezTo>
                        <a:pt x="1382" y="1"/>
                        <a:pt x="1" y="1382"/>
                        <a:pt x="1" y="3084"/>
                      </a:cubicBezTo>
                      <a:lnTo>
                        <a:pt x="1" y="3608"/>
                      </a:lnTo>
                      <a:lnTo>
                        <a:pt x="28397" y="3608"/>
                      </a:lnTo>
                      <a:lnTo>
                        <a:pt x="28397" y="3084"/>
                      </a:lnTo>
                      <a:cubicBezTo>
                        <a:pt x="28397" y="1382"/>
                        <a:pt x="27016" y="1"/>
                        <a:pt x="253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National Virtual Education Day by Slidesgo">
  <a:themeElements>
    <a:clrScheme name="Simple Light">
      <a:dk1>
        <a:srgbClr val="141414"/>
      </a:dk1>
      <a:lt1>
        <a:srgbClr val="FFFFFF"/>
      </a:lt1>
      <a:dk2>
        <a:srgbClr val="EC5746"/>
      </a:dk2>
      <a:lt2>
        <a:srgbClr val="D8BE10"/>
      </a:lt2>
      <a:accent1>
        <a:srgbClr val="2A21D7"/>
      </a:accent1>
      <a:accent2>
        <a:srgbClr val="99BBE1"/>
      </a:accent2>
      <a:accent3>
        <a:srgbClr val="BBD4F1"/>
      </a:accent3>
      <a:accent4>
        <a:srgbClr val="CCDFF5"/>
      </a:accent4>
      <a:accent5>
        <a:srgbClr val="E7F1FC"/>
      </a:accent5>
      <a:accent6>
        <a:srgbClr val="FFFF01"/>
      </a:accent6>
      <a:hlink>
        <a:srgbClr val="14141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440</Words>
  <Application>Microsoft Office PowerPoint</Application>
  <PresentationFormat>On-screen Show (16:9)</PresentationFormat>
  <Paragraphs>122</Paragraphs>
  <Slides>22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Nunito Light</vt:lpstr>
      <vt:lpstr>Krona One</vt:lpstr>
      <vt:lpstr>Didact Gothic</vt:lpstr>
      <vt:lpstr>Arial</vt:lpstr>
      <vt:lpstr>DM Serif Display</vt:lpstr>
      <vt:lpstr>National Virtual Education Day by Slidesgo</vt:lpstr>
      <vt:lpstr>Investigate Hotel Business using Data Visualization  </vt:lpstr>
      <vt:lpstr>Muhammad Ifzal Asril</vt:lpstr>
      <vt:lpstr>Table of contents</vt:lpstr>
      <vt:lpstr>About Dataset</vt:lpstr>
      <vt:lpstr>What Kind of Tools are Used ?</vt:lpstr>
      <vt:lpstr>About Dataset</vt:lpstr>
      <vt:lpstr>PowerPoint Presentation</vt:lpstr>
      <vt:lpstr>PowerPoint Presentation</vt:lpstr>
      <vt:lpstr>Data Preparation</vt:lpstr>
      <vt:lpstr>PowerPoint Presentation</vt:lpstr>
      <vt:lpstr>PowerPoint Presentation</vt:lpstr>
      <vt:lpstr>PowerPoint Presentation</vt:lpstr>
      <vt:lpstr>—Someone Famous</vt:lpstr>
      <vt:lpstr>Data Visualization</vt:lpstr>
      <vt:lpstr>PowerPoint Presentation</vt:lpstr>
      <vt:lpstr>2.508 &amp; 2.660</vt:lpstr>
      <vt:lpstr>1.432 &amp; 1.538</vt:lpstr>
      <vt:lpstr>PowerPoint Presentation</vt:lpstr>
      <vt:lpstr>86 %</vt:lpstr>
      <vt:lpstr>PowerPoint Presentation</vt:lpstr>
      <vt:lpstr>Lowest Cancellation Rates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Investigate Hotel Business using Data Visualization  </dc:title>
  <cp:lastModifiedBy>Ifzal Asril</cp:lastModifiedBy>
  <cp:revision>2</cp:revision>
  <dcterms:modified xsi:type="dcterms:W3CDTF">2024-01-31T16:56:00Z</dcterms:modified>
</cp:coreProperties>
</file>